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6" r:id="rId2"/>
    <p:sldId id="337" r:id="rId3"/>
    <p:sldId id="335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4" r:id="rId62"/>
    <p:sldId id="313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3" r:id="rId71"/>
    <p:sldId id="322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70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JA KLEPCZYŃSKA" userId="7a57c9394a358e39" providerId="LiveId" clId="{ADA703F8-26D1-4CFD-BA0E-7EB304BC1830}"/>
    <pc:docChg chg="undo custSel addSld modSld sldOrd modMainMaster">
      <pc:chgData name="ALICJA KLEPCZYŃSKA" userId="7a57c9394a358e39" providerId="LiveId" clId="{ADA703F8-26D1-4CFD-BA0E-7EB304BC1830}" dt="2024-10-24T09:01:40.838" v="394"/>
      <pc:docMkLst>
        <pc:docMk/>
      </pc:docMkLst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3630429535" sldId="256"/>
        </pc:sldMkLst>
      </pc:sldChg>
      <pc:sldChg chg="modTransition setBg">
        <pc:chgData name="ALICJA KLEPCZYŃSKA" userId="7a57c9394a358e39" providerId="LiveId" clId="{ADA703F8-26D1-4CFD-BA0E-7EB304BC1830}" dt="2024-10-24T09:01:40.838" v="394"/>
        <pc:sldMkLst>
          <pc:docMk/>
          <pc:sldMk cId="322191678" sldId="257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185172913" sldId="258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758838868" sldId="259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555191261" sldId="260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4192525034" sldId="261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78031942" sldId="262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903361626" sldId="263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31386331" sldId="264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206115239" sldId="265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223336991" sldId="266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914098122" sldId="267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271054473" sldId="268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535554118" sldId="269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1318479215" sldId="270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1554623705" sldId="271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421985250" sldId="272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2546089281" sldId="273"/>
        </pc:sldMkLst>
      </pc:sldChg>
      <pc:sldChg chg="modTransition">
        <pc:chgData name="ALICJA KLEPCZYŃSKA" userId="7a57c9394a358e39" providerId="LiveId" clId="{ADA703F8-26D1-4CFD-BA0E-7EB304BC1830}" dt="2024-10-24T09:01:40.838" v="394"/>
        <pc:sldMkLst>
          <pc:docMk/>
          <pc:sldMk cId="3887571371" sldId="274"/>
        </pc:sldMkLst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636896563" sldId="275"/>
        </pc:sldMkLst>
        <pc:picChg chg="add mod">
          <ac:chgData name="ALICJA KLEPCZYŃSKA" userId="7a57c9394a358e39" providerId="LiveId" clId="{ADA703F8-26D1-4CFD-BA0E-7EB304BC1830}" dt="2024-10-24T06:34:48.194" v="2" actId="1076"/>
          <ac:picMkLst>
            <pc:docMk/>
            <pc:sldMk cId="2636896563" sldId="275"/>
            <ac:picMk id="3" creationId="{7F86CB16-8D1B-5E69-45D6-5FBF02409F2A}"/>
          </ac:picMkLst>
        </pc:picChg>
        <pc:picChg chg="add mod">
          <ac:chgData name="ALICJA KLEPCZYŃSKA" userId="7a57c9394a358e39" providerId="LiveId" clId="{ADA703F8-26D1-4CFD-BA0E-7EB304BC1830}" dt="2024-10-24T06:35:21.061" v="4" actId="1076"/>
          <ac:picMkLst>
            <pc:docMk/>
            <pc:sldMk cId="2636896563" sldId="275"/>
            <ac:picMk id="5" creationId="{ABA1C012-A502-28F4-122F-5B35258F2032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595870328" sldId="276"/>
        </pc:sldMkLst>
        <pc:picChg chg="add mod">
          <ac:chgData name="ALICJA KLEPCZYŃSKA" userId="7a57c9394a358e39" providerId="LiveId" clId="{ADA703F8-26D1-4CFD-BA0E-7EB304BC1830}" dt="2024-10-24T06:36:26.532" v="7" actId="1076"/>
          <ac:picMkLst>
            <pc:docMk/>
            <pc:sldMk cId="1595870328" sldId="276"/>
            <ac:picMk id="3" creationId="{37C8B84F-677A-81B9-0D24-7346ED9DE50B}"/>
          </ac:picMkLst>
        </pc:picChg>
        <pc:picChg chg="add mod">
          <ac:chgData name="ALICJA KLEPCZYŃSKA" userId="7a57c9394a358e39" providerId="LiveId" clId="{ADA703F8-26D1-4CFD-BA0E-7EB304BC1830}" dt="2024-10-24T06:37:04.774" v="9" actId="1076"/>
          <ac:picMkLst>
            <pc:docMk/>
            <pc:sldMk cId="1595870328" sldId="276"/>
            <ac:picMk id="5" creationId="{12319B9A-CC37-9A7E-0C3A-150BA6DA6CB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757643304" sldId="277"/>
        </pc:sldMkLst>
        <pc:picChg chg="add mod">
          <ac:chgData name="ALICJA KLEPCZYŃSKA" userId="7a57c9394a358e39" providerId="LiveId" clId="{ADA703F8-26D1-4CFD-BA0E-7EB304BC1830}" dt="2024-10-24T06:39:11.740" v="18" actId="1076"/>
          <ac:picMkLst>
            <pc:docMk/>
            <pc:sldMk cId="1757643304" sldId="277"/>
            <ac:picMk id="3" creationId="{ADFC0916-5200-355D-32A1-938347F2415D}"/>
          </ac:picMkLst>
        </pc:picChg>
        <pc:picChg chg="add mod">
          <ac:chgData name="ALICJA KLEPCZYŃSKA" userId="7a57c9394a358e39" providerId="LiveId" clId="{ADA703F8-26D1-4CFD-BA0E-7EB304BC1830}" dt="2024-10-24T06:39:47.691" v="20" actId="1076"/>
          <ac:picMkLst>
            <pc:docMk/>
            <pc:sldMk cId="1757643304" sldId="277"/>
            <ac:picMk id="5" creationId="{C1607550-2E5A-1E75-B275-6599386E45AB}"/>
          </ac:picMkLst>
        </pc:picChg>
      </pc:sldChg>
      <pc:sldChg chg="addSp del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240782838" sldId="278"/>
        </pc:sldMkLst>
        <pc:picChg chg="add mod">
          <ac:chgData name="ALICJA KLEPCZYŃSKA" userId="7a57c9394a358e39" providerId="LiveId" clId="{ADA703F8-26D1-4CFD-BA0E-7EB304BC1830}" dt="2024-10-24T06:40:24.677" v="22" actId="1076"/>
          <ac:picMkLst>
            <pc:docMk/>
            <pc:sldMk cId="4240782838" sldId="278"/>
            <ac:picMk id="3" creationId="{7F9066CF-92CD-3531-FE69-1A39964D650D}"/>
          </ac:picMkLst>
        </pc:picChg>
        <pc:picChg chg="add del mod">
          <ac:chgData name="ALICJA KLEPCZYŃSKA" userId="7a57c9394a358e39" providerId="LiveId" clId="{ADA703F8-26D1-4CFD-BA0E-7EB304BC1830}" dt="2024-10-24T08:38:03.238" v="334" actId="21"/>
          <ac:picMkLst>
            <pc:docMk/>
            <pc:sldMk cId="4240782838" sldId="278"/>
            <ac:picMk id="5" creationId="{2AC6B7A8-32EA-1860-8D58-B9D2C82E74F4}"/>
          </ac:picMkLst>
        </pc:picChg>
        <pc:picChg chg="add mod">
          <ac:chgData name="ALICJA KLEPCZYŃSKA" userId="7a57c9394a358e39" providerId="LiveId" clId="{ADA703F8-26D1-4CFD-BA0E-7EB304BC1830}" dt="2024-10-24T08:38:18.377" v="337" actId="14100"/>
          <ac:picMkLst>
            <pc:docMk/>
            <pc:sldMk cId="4240782838" sldId="278"/>
            <ac:picMk id="7" creationId="{F0694CF9-1F5C-76CE-64CA-F720179601D2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856858267" sldId="279"/>
        </pc:sldMkLst>
        <pc:picChg chg="add mod">
          <ac:chgData name="ALICJA KLEPCZYŃSKA" userId="7a57c9394a358e39" providerId="LiveId" clId="{ADA703F8-26D1-4CFD-BA0E-7EB304BC1830}" dt="2024-10-24T06:42:37.588" v="26" actId="1076"/>
          <ac:picMkLst>
            <pc:docMk/>
            <pc:sldMk cId="856858267" sldId="279"/>
            <ac:picMk id="3" creationId="{93A37E79-178D-3CEF-716D-753590D26496}"/>
          </ac:picMkLst>
        </pc:picChg>
        <pc:picChg chg="add mod">
          <ac:chgData name="ALICJA KLEPCZYŃSKA" userId="7a57c9394a358e39" providerId="LiveId" clId="{ADA703F8-26D1-4CFD-BA0E-7EB304BC1830}" dt="2024-10-24T06:43:14.169" v="28" actId="1076"/>
          <ac:picMkLst>
            <pc:docMk/>
            <pc:sldMk cId="856858267" sldId="279"/>
            <ac:picMk id="5" creationId="{B9D39E6F-0255-C762-1F95-CEF0E5918EF6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07920246" sldId="280"/>
        </pc:sldMkLst>
        <pc:picChg chg="add mod">
          <ac:chgData name="ALICJA KLEPCZYŃSKA" userId="7a57c9394a358e39" providerId="LiveId" clId="{ADA703F8-26D1-4CFD-BA0E-7EB304BC1830}" dt="2024-10-24T06:44:02.764" v="30" actId="1076"/>
          <ac:picMkLst>
            <pc:docMk/>
            <pc:sldMk cId="207920246" sldId="280"/>
            <ac:picMk id="3" creationId="{DCA22220-C10F-5601-5778-425253D0A272}"/>
          </ac:picMkLst>
        </pc:picChg>
        <pc:picChg chg="add mod">
          <ac:chgData name="ALICJA KLEPCZYŃSKA" userId="7a57c9394a358e39" providerId="LiveId" clId="{ADA703F8-26D1-4CFD-BA0E-7EB304BC1830}" dt="2024-10-24T06:44:40.896" v="32" actId="1076"/>
          <ac:picMkLst>
            <pc:docMk/>
            <pc:sldMk cId="207920246" sldId="280"/>
            <ac:picMk id="5" creationId="{B8821C0E-B76A-8797-1129-E4EEFAE2A09E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488378354" sldId="281"/>
        </pc:sldMkLst>
        <pc:picChg chg="add mod">
          <ac:chgData name="ALICJA KLEPCZYŃSKA" userId="7a57c9394a358e39" providerId="LiveId" clId="{ADA703F8-26D1-4CFD-BA0E-7EB304BC1830}" dt="2024-10-24T06:45:30.979" v="34" actId="1076"/>
          <ac:picMkLst>
            <pc:docMk/>
            <pc:sldMk cId="1488378354" sldId="281"/>
            <ac:picMk id="3" creationId="{7C9F9272-3D29-DB70-869E-5ADFAA0B6C53}"/>
          </ac:picMkLst>
        </pc:picChg>
        <pc:picChg chg="add mod">
          <ac:chgData name="ALICJA KLEPCZYŃSKA" userId="7a57c9394a358e39" providerId="LiveId" clId="{ADA703F8-26D1-4CFD-BA0E-7EB304BC1830}" dt="2024-10-24T06:46:05.755" v="36" actId="1076"/>
          <ac:picMkLst>
            <pc:docMk/>
            <pc:sldMk cId="1488378354" sldId="281"/>
            <ac:picMk id="5" creationId="{EBD9FA9C-AA4D-7381-4DC1-B6DC55A2CE7E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434563408" sldId="282"/>
        </pc:sldMkLst>
        <pc:picChg chg="add mod">
          <ac:chgData name="ALICJA KLEPCZYŃSKA" userId="7a57c9394a358e39" providerId="LiveId" clId="{ADA703F8-26D1-4CFD-BA0E-7EB304BC1830}" dt="2024-10-24T06:46:47.369" v="38" actId="1076"/>
          <ac:picMkLst>
            <pc:docMk/>
            <pc:sldMk cId="2434563408" sldId="282"/>
            <ac:picMk id="3" creationId="{25BA75F3-EC8A-EBD2-0ADA-E44EBFBE55BE}"/>
          </ac:picMkLst>
        </pc:picChg>
        <pc:picChg chg="add mod">
          <ac:chgData name="ALICJA KLEPCZYŃSKA" userId="7a57c9394a358e39" providerId="LiveId" clId="{ADA703F8-26D1-4CFD-BA0E-7EB304BC1830}" dt="2024-10-24T06:47:18.898" v="40" actId="1076"/>
          <ac:picMkLst>
            <pc:docMk/>
            <pc:sldMk cId="2434563408" sldId="282"/>
            <ac:picMk id="5" creationId="{7B6B4A34-AFDB-8EC7-F302-661ACAEFB74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106286356" sldId="283"/>
        </pc:sldMkLst>
        <pc:picChg chg="add mod">
          <ac:chgData name="ALICJA KLEPCZYŃSKA" userId="7a57c9394a358e39" providerId="LiveId" clId="{ADA703F8-26D1-4CFD-BA0E-7EB304BC1830}" dt="2024-10-24T06:48:04.845" v="42" actId="1076"/>
          <ac:picMkLst>
            <pc:docMk/>
            <pc:sldMk cId="1106286356" sldId="283"/>
            <ac:picMk id="3" creationId="{401735F1-B91C-2387-A2BA-933ECBD0F6C3}"/>
          </ac:picMkLst>
        </pc:picChg>
        <pc:picChg chg="add mod">
          <ac:chgData name="ALICJA KLEPCZYŃSKA" userId="7a57c9394a358e39" providerId="LiveId" clId="{ADA703F8-26D1-4CFD-BA0E-7EB304BC1830}" dt="2024-10-24T06:48:46.887" v="44" actId="1076"/>
          <ac:picMkLst>
            <pc:docMk/>
            <pc:sldMk cId="1106286356" sldId="283"/>
            <ac:picMk id="5" creationId="{E772E065-B2C7-B7F3-59E0-CE76CDDB5884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289969667" sldId="284"/>
        </pc:sldMkLst>
        <pc:picChg chg="add mod">
          <ac:chgData name="ALICJA KLEPCZYŃSKA" userId="7a57c9394a358e39" providerId="LiveId" clId="{ADA703F8-26D1-4CFD-BA0E-7EB304BC1830}" dt="2024-10-24T06:50:11.928" v="55" actId="1076"/>
          <ac:picMkLst>
            <pc:docMk/>
            <pc:sldMk cId="4289969667" sldId="284"/>
            <ac:picMk id="3" creationId="{CD2E82F5-8205-5DAD-9E04-432D454D882F}"/>
          </ac:picMkLst>
        </pc:picChg>
        <pc:picChg chg="add mod">
          <ac:chgData name="ALICJA KLEPCZYŃSKA" userId="7a57c9394a358e39" providerId="LiveId" clId="{ADA703F8-26D1-4CFD-BA0E-7EB304BC1830}" dt="2024-10-24T06:50:57.753" v="57" actId="1076"/>
          <ac:picMkLst>
            <pc:docMk/>
            <pc:sldMk cId="4289969667" sldId="284"/>
            <ac:picMk id="5" creationId="{6435B0D5-2C1D-9488-E3CF-4DCC0201D65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40649522" sldId="285"/>
        </pc:sldMkLst>
        <pc:picChg chg="add mod">
          <ac:chgData name="ALICJA KLEPCZYŃSKA" userId="7a57c9394a358e39" providerId="LiveId" clId="{ADA703F8-26D1-4CFD-BA0E-7EB304BC1830}" dt="2024-10-24T06:51:39.304" v="59" actId="1076"/>
          <ac:picMkLst>
            <pc:docMk/>
            <pc:sldMk cId="440649522" sldId="285"/>
            <ac:picMk id="3" creationId="{054F62EC-7A86-7229-88BF-13C887A072AF}"/>
          </ac:picMkLst>
        </pc:picChg>
        <pc:picChg chg="add mod">
          <ac:chgData name="ALICJA KLEPCZYŃSKA" userId="7a57c9394a358e39" providerId="LiveId" clId="{ADA703F8-26D1-4CFD-BA0E-7EB304BC1830}" dt="2024-10-24T06:52:17.720" v="61" actId="1076"/>
          <ac:picMkLst>
            <pc:docMk/>
            <pc:sldMk cId="440649522" sldId="285"/>
            <ac:picMk id="5" creationId="{871CB1A6-FAB8-9A8C-E25B-9919FF8A6234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953433910" sldId="286"/>
        </pc:sldMkLst>
        <pc:picChg chg="add mod">
          <ac:chgData name="ALICJA KLEPCZYŃSKA" userId="7a57c9394a358e39" providerId="LiveId" clId="{ADA703F8-26D1-4CFD-BA0E-7EB304BC1830}" dt="2024-10-24T06:53:15.716" v="63" actId="1076"/>
          <ac:picMkLst>
            <pc:docMk/>
            <pc:sldMk cId="1953433910" sldId="286"/>
            <ac:picMk id="3" creationId="{1E83FEFF-76B3-7715-ECFC-91AED22A766E}"/>
          </ac:picMkLst>
        </pc:picChg>
        <pc:picChg chg="add mod">
          <ac:chgData name="ALICJA KLEPCZYŃSKA" userId="7a57c9394a358e39" providerId="LiveId" clId="{ADA703F8-26D1-4CFD-BA0E-7EB304BC1830}" dt="2024-10-24T06:53:50.366" v="65" actId="1076"/>
          <ac:picMkLst>
            <pc:docMk/>
            <pc:sldMk cId="1953433910" sldId="286"/>
            <ac:picMk id="5" creationId="{00F39041-D7C7-0440-28B1-94186FC440D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145960957" sldId="287"/>
        </pc:sldMkLst>
        <pc:picChg chg="add mod">
          <ac:chgData name="ALICJA KLEPCZYŃSKA" userId="7a57c9394a358e39" providerId="LiveId" clId="{ADA703F8-26D1-4CFD-BA0E-7EB304BC1830}" dt="2024-10-24T06:54:39.254" v="67" actId="1076"/>
          <ac:picMkLst>
            <pc:docMk/>
            <pc:sldMk cId="3145960957" sldId="287"/>
            <ac:picMk id="3" creationId="{59CB4117-7F3F-2F20-B93A-7F3ACB82BFC8}"/>
          </ac:picMkLst>
        </pc:picChg>
        <pc:picChg chg="add mod">
          <ac:chgData name="ALICJA KLEPCZYŃSKA" userId="7a57c9394a358e39" providerId="LiveId" clId="{ADA703F8-26D1-4CFD-BA0E-7EB304BC1830}" dt="2024-10-24T06:55:19.322" v="69" actId="1076"/>
          <ac:picMkLst>
            <pc:docMk/>
            <pc:sldMk cId="3145960957" sldId="287"/>
            <ac:picMk id="5" creationId="{ADDACE2F-7870-4D61-7C07-A6AF9EA5F600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837565303" sldId="288"/>
        </pc:sldMkLst>
        <pc:picChg chg="add mod">
          <ac:chgData name="ALICJA KLEPCZYŃSKA" userId="7a57c9394a358e39" providerId="LiveId" clId="{ADA703F8-26D1-4CFD-BA0E-7EB304BC1830}" dt="2024-10-24T06:56:14.227" v="71" actId="1076"/>
          <ac:picMkLst>
            <pc:docMk/>
            <pc:sldMk cId="837565303" sldId="288"/>
            <ac:picMk id="3" creationId="{098CFB00-A478-52ED-8EE7-B2D6E9AE02A1}"/>
          </ac:picMkLst>
        </pc:picChg>
        <pc:picChg chg="add mod">
          <ac:chgData name="ALICJA KLEPCZYŃSKA" userId="7a57c9394a358e39" providerId="LiveId" clId="{ADA703F8-26D1-4CFD-BA0E-7EB304BC1830}" dt="2024-10-24T06:56:54.954" v="73" actId="1076"/>
          <ac:picMkLst>
            <pc:docMk/>
            <pc:sldMk cId="837565303" sldId="288"/>
            <ac:picMk id="5" creationId="{44210778-BFBF-A1AF-D1F4-BE686283D026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291342775" sldId="289"/>
        </pc:sldMkLst>
        <pc:picChg chg="add mod">
          <ac:chgData name="ALICJA KLEPCZYŃSKA" userId="7a57c9394a358e39" providerId="LiveId" clId="{ADA703F8-26D1-4CFD-BA0E-7EB304BC1830}" dt="2024-10-24T06:58:30.104" v="78" actId="1076"/>
          <ac:picMkLst>
            <pc:docMk/>
            <pc:sldMk cId="3291342775" sldId="289"/>
            <ac:picMk id="3" creationId="{700DA633-A0F1-2768-EE19-26FA17A81925}"/>
          </ac:picMkLst>
        </pc:picChg>
        <pc:picChg chg="add mod">
          <ac:chgData name="ALICJA KLEPCZYŃSKA" userId="7a57c9394a358e39" providerId="LiveId" clId="{ADA703F8-26D1-4CFD-BA0E-7EB304BC1830}" dt="2024-10-24T06:58:27.237" v="77" actId="1076"/>
          <ac:picMkLst>
            <pc:docMk/>
            <pc:sldMk cId="3291342775" sldId="289"/>
            <ac:picMk id="5" creationId="{2A97A330-2474-0FF0-58A3-E38E8E5CD009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562207523" sldId="290"/>
        </pc:sldMkLst>
        <pc:picChg chg="add mod">
          <ac:chgData name="ALICJA KLEPCZYŃSKA" userId="7a57c9394a358e39" providerId="LiveId" clId="{ADA703F8-26D1-4CFD-BA0E-7EB304BC1830}" dt="2024-10-24T07:05:53.195" v="80" actId="1076"/>
          <ac:picMkLst>
            <pc:docMk/>
            <pc:sldMk cId="1562207523" sldId="290"/>
            <ac:picMk id="3" creationId="{07CF5528-AD9F-C461-74C8-209D1D919C08}"/>
          </ac:picMkLst>
        </pc:picChg>
        <pc:picChg chg="add mod">
          <ac:chgData name="ALICJA KLEPCZYŃSKA" userId="7a57c9394a358e39" providerId="LiveId" clId="{ADA703F8-26D1-4CFD-BA0E-7EB304BC1830}" dt="2024-10-24T07:06:27.837" v="82" actId="1076"/>
          <ac:picMkLst>
            <pc:docMk/>
            <pc:sldMk cId="1562207523" sldId="290"/>
            <ac:picMk id="5" creationId="{960A7541-919D-3434-D150-AF06B86644CD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281189901" sldId="291"/>
        </pc:sldMkLst>
        <pc:picChg chg="add mod">
          <ac:chgData name="ALICJA KLEPCZYŃSKA" userId="7a57c9394a358e39" providerId="LiveId" clId="{ADA703F8-26D1-4CFD-BA0E-7EB304BC1830}" dt="2024-10-24T07:07:50.658" v="84" actId="1076"/>
          <ac:picMkLst>
            <pc:docMk/>
            <pc:sldMk cId="1281189901" sldId="291"/>
            <ac:picMk id="3" creationId="{44C19464-0B11-29D3-8DA9-FB4C40E3AB0F}"/>
          </ac:picMkLst>
        </pc:picChg>
        <pc:picChg chg="add mod">
          <ac:chgData name="ALICJA KLEPCZYŃSKA" userId="7a57c9394a358e39" providerId="LiveId" clId="{ADA703F8-26D1-4CFD-BA0E-7EB304BC1830}" dt="2024-10-24T07:08:41.205" v="86" actId="1076"/>
          <ac:picMkLst>
            <pc:docMk/>
            <pc:sldMk cId="1281189901" sldId="291"/>
            <ac:picMk id="5" creationId="{3185BD10-5580-8C66-3F47-A2222625CCB9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574544948" sldId="292"/>
        </pc:sldMkLst>
        <pc:picChg chg="add mod">
          <ac:chgData name="ALICJA KLEPCZYŃSKA" userId="7a57c9394a358e39" providerId="LiveId" clId="{ADA703F8-26D1-4CFD-BA0E-7EB304BC1830}" dt="2024-10-24T07:09:20.821" v="88" actId="1076"/>
          <ac:picMkLst>
            <pc:docMk/>
            <pc:sldMk cId="574544948" sldId="292"/>
            <ac:picMk id="3" creationId="{00F6FB8A-CCE5-758D-70B3-F3ADCC011450}"/>
          </ac:picMkLst>
        </pc:picChg>
        <pc:picChg chg="add mod">
          <ac:chgData name="ALICJA KLEPCZYŃSKA" userId="7a57c9394a358e39" providerId="LiveId" clId="{ADA703F8-26D1-4CFD-BA0E-7EB304BC1830}" dt="2024-10-24T07:09:56.401" v="90" actId="1076"/>
          <ac:picMkLst>
            <pc:docMk/>
            <pc:sldMk cId="574544948" sldId="292"/>
            <ac:picMk id="5" creationId="{275A3F80-091E-DDDE-8C4A-BF21A5A99483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00731829" sldId="293"/>
        </pc:sldMkLst>
        <pc:picChg chg="add mod">
          <ac:chgData name="ALICJA KLEPCZYŃSKA" userId="7a57c9394a358e39" providerId="LiveId" clId="{ADA703F8-26D1-4CFD-BA0E-7EB304BC1830}" dt="2024-10-24T07:11:26.818" v="99" actId="1076"/>
          <ac:picMkLst>
            <pc:docMk/>
            <pc:sldMk cId="100731829" sldId="293"/>
            <ac:picMk id="3" creationId="{2CE64685-6A3A-8244-0DE5-6C428786739C}"/>
          </ac:picMkLst>
        </pc:picChg>
        <pc:picChg chg="add mod">
          <ac:chgData name="ALICJA KLEPCZYŃSKA" userId="7a57c9394a358e39" providerId="LiveId" clId="{ADA703F8-26D1-4CFD-BA0E-7EB304BC1830}" dt="2024-10-24T07:12:04.813" v="101" actId="1076"/>
          <ac:picMkLst>
            <pc:docMk/>
            <pc:sldMk cId="100731829" sldId="293"/>
            <ac:picMk id="5" creationId="{684315B5-007B-6FCA-9C2F-35F3ACA92E8B}"/>
          </ac:picMkLst>
        </pc:picChg>
      </pc:sldChg>
      <pc:sldChg chg="addSp del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86766352" sldId="294"/>
        </pc:sldMkLst>
        <pc:picChg chg="add mod">
          <ac:chgData name="ALICJA KLEPCZYŃSKA" userId="7a57c9394a358e39" providerId="LiveId" clId="{ADA703F8-26D1-4CFD-BA0E-7EB304BC1830}" dt="2024-10-24T07:12:50.458" v="103" actId="1076"/>
          <ac:picMkLst>
            <pc:docMk/>
            <pc:sldMk cId="386766352" sldId="294"/>
            <ac:picMk id="3" creationId="{B24CA564-4B03-6BC2-173B-38554F185C0C}"/>
          </ac:picMkLst>
        </pc:picChg>
        <pc:picChg chg="add del mod">
          <ac:chgData name="ALICJA KLEPCZYŃSKA" userId="7a57c9394a358e39" providerId="LiveId" clId="{ADA703F8-26D1-4CFD-BA0E-7EB304BC1830}" dt="2024-10-24T08:39:59.759" v="339" actId="21"/>
          <ac:picMkLst>
            <pc:docMk/>
            <pc:sldMk cId="386766352" sldId="294"/>
            <ac:picMk id="5" creationId="{4BDF2FDE-7852-26CC-4302-B6DB2221C67C}"/>
          </ac:picMkLst>
        </pc:picChg>
        <pc:picChg chg="add mod">
          <ac:chgData name="ALICJA KLEPCZYŃSKA" userId="7a57c9394a358e39" providerId="LiveId" clId="{ADA703F8-26D1-4CFD-BA0E-7EB304BC1830}" dt="2024-10-24T08:40:09.382" v="341" actId="14100"/>
          <ac:picMkLst>
            <pc:docMk/>
            <pc:sldMk cId="386766352" sldId="294"/>
            <ac:picMk id="7" creationId="{C3B4E7C9-A6D9-E6E1-1352-5C893E1091F0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924706221" sldId="295"/>
        </pc:sldMkLst>
        <pc:picChg chg="add mod">
          <ac:chgData name="ALICJA KLEPCZYŃSKA" userId="7a57c9394a358e39" providerId="LiveId" clId="{ADA703F8-26D1-4CFD-BA0E-7EB304BC1830}" dt="2024-10-24T07:14:12.318" v="107" actId="1076"/>
          <ac:picMkLst>
            <pc:docMk/>
            <pc:sldMk cId="2924706221" sldId="295"/>
            <ac:picMk id="3" creationId="{0F9DC30C-9CBD-960C-CE57-EC7571A76399}"/>
          </ac:picMkLst>
        </pc:picChg>
        <pc:picChg chg="add mod">
          <ac:chgData name="ALICJA KLEPCZYŃSKA" userId="7a57c9394a358e39" providerId="LiveId" clId="{ADA703F8-26D1-4CFD-BA0E-7EB304BC1830}" dt="2024-10-24T07:14:40.840" v="109" actId="1076"/>
          <ac:picMkLst>
            <pc:docMk/>
            <pc:sldMk cId="2924706221" sldId="295"/>
            <ac:picMk id="5" creationId="{066FCE46-70FA-F7CB-EFDB-45890870E4E3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929417490" sldId="296"/>
        </pc:sldMkLst>
        <pc:picChg chg="add mod">
          <ac:chgData name="ALICJA KLEPCZYŃSKA" userId="7a57c9394a358e39" providerId="LiveId" clId="{ADA703F8-26D1-4CFD-BA0E-7EB304BC1830}" dt="2024-10-24T07:15:19.504" v="111" actId="1076"/>
          <ac:picMkLst>
            <pc:docMk/>
            <pc:sldMk cId="1929417490" sldId="296"/>
            <ac:picMk id="3" creationId="{9A00C3BF-D7B6-4829-267A-F9B724809B2C}"/>
          </ac:picMkLst>
        </pc:picChg>
        <pc:picChg chg="add mod">
          <ac:chgData name="ALICJA KLEPCZYŃSKA" userId="7a57c9394a358e39" providerId="LiveId" clId="{ADA703F8-26D1-4CFD-BA0E-7EB304BC1830}" dt="2024-10-24T07:15:49.986" v="113" actId="1076"/>
          <ac:picMkLst>
            <pc:docMk/>
            <pc:sldMk cId="1929417490" sldId="296"/>
            <ac:picMk id="5" creationId="{5A11BFB2-86FD-4B07-9C09-A84A3E557BF7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645350490" sldId="297"/>
        </pc:sldMkLst>
        <pc:picChg chg="add mod">
          <ac:chgData name="ALICJA KLEPCZYŃSKA" userId="7a57c9394a358e39" providerId="LiveId" clId="{ADA703F8-26D1-4CFD-BA0E-7EB304BC1830}" dt="2024-10-24T07:16:25.207" v="115" actId="1076"/>
          <ac:picMkLst>
            <pc:docMk/>
            <pc:sldMk cId="2645350490" sldId="297"/>
            <ac:picMk id="3" creationId="{29ED592D-4A2D-68DA-8F2E-7F56FDF171BF}"/>
          </ac:picMkLst>
        </pc:picChg>
        <pc:picChg chg="add mod">
          <ac:chgData name="ALICJA KLEPCZYŃSKA" userId="7a57c9394a358e39" providerId="LiveId" clId="{ADA703F8-26D1-4CFD-BA0E-7EB304BC1830}" dt="2024-10-24T07:16:58.842" v="117" actId="1076"/>
          <ac:picMkLst>
            <pc:docMk/>
            <pc:sldMk cId="2645350490" sldId="297"/>
            <ac:picMk id="5" creationId="{B4754F7E-87CC-BCA1-F911-01A12930CB5E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068615338" sldId="298"/>
        </pc:sldMkLst>
        <pc:picChg chg="add mod">
          <ac:chgData name="ALICJA KLEPCZYŃSKA" userId="7a57c9394a358e39" providerId="LiveId" clId="{ADA703F8-26D1-4CFD-BA0E-7EB304BC1830}" dt="2024-10-24T07:17:42.941" v="119" actId="1076"/>
          <ac:picMkLst>
            <pc:docMk/>
            <pc:sldMk cId="4068615338" sldId="298"/>
            <ac:picMk id="3" creationId="{D8B8CAD9-5337-1AE3-977F-66491146348E}"/>
          </ac:picMkLst>
        </pc:picChg>
        <pc:picChg chg="add mod">
          <ac:chgData name="ALICJA KLEPCZYŃSKA" userId="7a57c9394a358e39" providerId="LiveId" clId="{ADA703F8-26D1-4CFD-BA0E-7EB304BC1830}" dt="2024-10-24T07:18:17.451" v="121" actId="1076"/>
          <ac:picMkLst>
            <pc:docMk/>
            <pc:sldMk cId="4068615338" sldId="298"/>
            <ac:picMk id="5" creationId="{A7DF9EF4-0822-153B-D923-7B77E9CFE318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962950726" sldId="299"/>
        </pc:sldMkLst>
        <pc:picChg chg="add mod">
          <ac:chgData name="ALICJA KLEPCZYŃSKA" userId="7a57c9394a358e39" providerId="LiveId" clId="{ADA703F8-26D1-4CFD-BA0E-7EB304BC1830}" dt="2024-10-24T07:19:02.654" v="123" actId="1076"/>
          <ac:picMkLst>
            <pc:docMk/>
            <pc:sldMk cId="2962950726" sldId="299"/>
            <ac:picMk id="3" creationId="{6A8BDC28-9ADD-714B-D904-9009976B357A}"/>
          </ac:picMkLst>
        </pc:picChg>
        <pc:picChg chg="add mod">
          <ac:chgData name="ALICJA KLEPCZYŃSKA" userId="7a57c9394a358e39" providerId="LiveId" clId="{ADA703F8-26D1-4CFD-BA0E-7EB304BC1830}" dt="2024-10-24T07:19:34.554" v="125" actId="1076"/>
          <ac:picMkLst>
            <pc:docMk/>
            <pc:sldMk cId="2962950726" sldId="299"/>
            <ac:picMk id="5" creationId="{D8BEEF60-C4F9-06BB-38EB-75C4E7F7BE90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556829705" sldId="300"/>
        </pc:sldMkLst>
        <pc:picChg chg="add mod">
          <ac:chgData name="ALICJA KLEPCZYŃSKA" userId="7a57c9394a358e39" providerId="LiveId" clId="{ADA703F8-26D1-4CFD-BA0E-7EB304BC1830}" dt="2024-10-24T07:20:58.769" v="136" actId="1076"/>
          <ac:picMkLst>
            <pc:docMk/>
            <pc:sldMk cId="3556829705" sldId="300"/>
            <ac:picMk id="3" creationId="{51B32A11-4A3A-7898-7369-1F14022A39FE}"/>
          </ac:picMkLst>
        </pc:picChg>
        <pc:picChg chg="add mod">
          <ac:chgData name="ALICJA KLEPCZYŃSKA" userId="7a57c9394a358e39" providerId="LiveId" clId="{ADA703F8-26D1-4CFD-BA0E-7EB304BC1830}" dt="2024-10-24T07:21:29.070" v="138" actId="1076"/>
          <ac:picMkLst>
            <pc:docMk/>
            <pc:sldMk cId="3556829705" sldId="300"/>
            <ac:picMk id="5" creationId="{CE0B32CE-AE86-8E4D-5AF1-AA11D80D82EB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087142539" sldId="301"/>
        </pc:sldMkLst>
        <pc:picChg chg="add mod">
          <ac:chgData name="ALICJA KLEPCZYŃSKA" userId="7a57c9394a358e39" providerId="LiveId" clId="{ADA703F8-26D1-4CFD-BA0E-7EB304BC1830}" dt="2024-10-24T07:22:43.549" v="144" actId="1076"/>
          <ac:picMkLst>
            <pc:docMk/>
            <pc:sldMk cId="2087142539" sldId="301"/>
            <ac:picMk id="3" creationId="{97D7153A-7152-FF6D-5FE5-77A52409560A}"/>
          </ac:picMkLst>
        </pc:picChg>
        <pc:picChg chg="add mod">
          <ac:chgData name="ALICJA KLEPCZYŃSKA" userId="7a57c9394a358e39" providerId="LiveId" clId="{ADA703F8-26D1-4CFD-BA0E-7EB304BC1830}" dt="2024-10-24T07:22:40.072" v="143" actId="1076"/>
          <ac:picMkLst>
            <pc:docMk/>
            <pc:sldMk cId="2087142539" sldId="301"/>
            <ac:picMk id="5" creationId="{0CB2152C-D624-27FD-4662-B36463C18981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812087220" sldId="302"/>
        </pc:sldMkLst>
        <pc:picChg chg="add mod">
          <ac:chgData name="ALICJA KLEPCZYŃSKA" userId="7a57c9394a358e39" providerId="LiveId" clId="{ADA703F8-26D1-4CFD-BA0E-7EB304BC1830}" dt="2024-10-24T07:23:23.006" v="146" actId="1076"/>
          <ac:picMkLst>
            <pc:docMk/>
            <pc:sldMk cId="812087220" sldId="302"/>
            <ac:picMk id="3" creationId="{D3DF1D9F-0A4E-0EF5-293E-0865F1339CE3}"/>
          </ac:picMkLst>
        </pc:picChg>
        <pc:picChg chg="add mod">
          <ac:chgData name="ALICJA KLEPCZYŃSKA" userId="7a57c9394a358e39" providerId="LiveId" clId="{ADA703F8-26D1-4CFD-BA0E-7EB304BC1830}" dt="2024-10-24T07:23:54.773" v="148" actId="1076"/>
          <ac:picMkLst>
            <pc:docMk/>
            <pc:sldMk cId="812087220" sldId="302"/>
            <ac:picMk id="5" creationId="{9AA371E7-6B25-CAF1-09B7-4A73E814DE3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430707930" sldId="303"/>
        </pc:sldMkLst>
        <pc:picChg chg="add mod">
          <ac:chgData name="ALICJA KLEPCZYŃSKA" userId="7a57c9394a358e39" providerId="LiveId" clId="{ADA703F8-26D1-4CFD-BA0E-7EB304BC1830}" dt="2024-10-24T07:24:49.533" v="150" actId="1076"/>
          <ac:picMkLst>
            <pc:docMk/>
            <pc:sldMk cId="3430707930" sldId="303"/>
            <ac:picMk id="3" creationId="{9CB4E0E6-8759-783C-A594-8C8E1DFC496A}"/>
          </ac:picMkLst>
        </pc:picChg>
        <pc:picChg chg="add mod">
          <ac:chgData name="ALICJA KLEPCZYŃSKA" userId="7a57c9394a358e39" providerId="LiveId" clId="{ADA703F8-26D1-4CFD-BA0E-7EB304BC1830}" dt="2024-10-24T07:25:18.085" v="152" actId="1076"/>
          <ac:picMkLst>
            <pc:docMk/>
            <pc:sldMk cId="3430707930" sldId="303"/>
            <ac:picMk id="5" creationId="{D060CF6B-EFDD-7B9F-0C68-5D82BF2BB9CA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528091264" sldId="304"/>
        </pc:sldMkLst>
        <pc:picChg chg="add mod">
          <ac:chgData name="ALICJA KLEPCZYŃSKA" userId="7a57c9394a358e39" providerId="LiveId" clId="{ADA703F8-26D1-4CFD-BA0E-7EB304BC1830}" dt="2024-10-24T07:25:59.976" v="154" actId="1076"/>
          <ac:picMkLst>
            <pc:docMk/>
            <pc:sldMk cId="2528091264" sldId="304"/>
            <ac:picMk id="3" creationId="{A93B41A8-5D55-B2E0-1BBC-934A6356F25B}"/>
          </ac:picMkLst>
        </pc:picChg>
        <pc:picChg chg="add mod">
          <ac:chgData name="ALICJA KLEPCZYŃSKA" userId="7a57c9394a358e39" providerId="LiveId" clId="{ADA703F8-26D1-4CFD-BA0E-7EB304BC1830}" dt="2024-10-24T07:26:29.300" v="156" actId="1076"/>
          <ac:picMkLst>
            <pc:docMk/>
            <pc:sldMk cId="2528091264" sldId="304"/>
            <ac:picMk id="5" creationId="{01436DC0-435C-D4E4-0199-396EFC83230D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252015475" sldId="305"/>
        </pc:sldMkLst>
        <pc:picChg chg="add mod">
          <ac:chgData name="ALICJA KLEPCZYŃSKA" userId="7a57c9394a358e39" providerId="LiveId" clId="{ADA703F8-26D1-4CFD-BA0E-7EB304BC1830}" dt="2024-10-24T07:27:07.168" v="158" actId="1076"/>
          <ac:picMkLst>
            <pc:docMk/>
            <pc:sldMk cId="4252015475" sldId="305"/>
            <ac:picMk id="3" creationId="{472C523E-700D-BA52-C29A-B37C968E9563}"/>
          </ac:picMkLst>
        </pc:picChg>
        <pc:picChg chg="add mod">
          <ac:chgData name="ALICJA KLEPCZYŃSKA" userId="7a57c9394a358e39" providerId="LiveId" clId="{ADA703F8-26D1-4CFD-BA0E-7EB304BC1830}" dt="2024-10-24T07:27:40.024" v="160" actId="1076"/>
          <ac:picMkLst>
            <pc:docMk/>
            <pc:sldMk cId="4252015475" sldId="305"/>
            <ac:picMk id="5" creationId="{3B2924D5-8D69-066C-C07A-BB96B830F275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995917743" sldId="306"/>
        </pc:sldMkLst>
        <pc:picChg chg="add mod">
          <ac:chgData name="ALICJA KLEPCZYŃSKA" userId="7a57c9394a358e39" providerId="LiveId" clId="{ADA703F8-26D1-4CFD-BA0E-7EB304BC1830}" dt="2024-10-24T07:28:10.264" v="162" actId="1076"/>
          <ac:picMkLst>
            <pc:docMk/>
            <pc:sldMk cId="2995917743" sldId="306"/>
            <ac:picMk id="3" creationId="{7A035CBF-F0CD-81AB-971C-B81CDA3E4670}"/>
          </ac:picMkLst>
        </pc:picChg>
        <pc:picChg chg="add mod">
          <ac:chgData name="ALICJA KLEPCZYŃSKA" userId="7a57c9394a358e39" providerId="LiveId" clId="{ADA703F8-26D1-4CFD-BA0E-7EB304BC1830}" dt="2024-10-24T07:28:40.482" v="164" actId="1076"/>
          <ac:picMkLst>
            <pc:docMk/>
            <pc:sldMk cId="2995917743" sldId="306"/>
            <ac:picMk id="5" creationId="{2135458A-38C3-6B06-0471-80EBD20DFF29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028940082" sldId="307"/>
        </pc:sldMkLst>
        <pc:picChg chg="add mod">
          <ac:chgData name="ALICJA KLEPCZYŃSKA" userId="7a57c9394a358e39" providerId="LiveId" clId="{ADA703F8-26D1-4CFD-BA0E-7EB304BC1830}" dt="2024-10-24T07:29:15.552" v="166" actId="1076"/>
          <ac:picMkLst>
            <pc:docMk/>
            <pc:sldMk cId="3028940082" sldId="307"/>
            <ac:picMk id="3" creationId="{6E15DC8C-1972-7400-B6FE-A1276388CD95}"/>
          </ac:picMkLst>
        </pc:picChg>
        <pc:picChg chg="add mod">
          <ac:chgData name="ALICJA KLEPCZYŃSKA" userId="7a57c9394a358e39" providerId="LiveId" clId="{ADA703F8-26D1-4CFD-BA0E-7EB304BC1830}" dt="2024-10-24T07:29:51.981" v="168" actId="1076"/>
          <ac:picMkLst>
            <pc:docMk/>
            <pc:sldMk cId="3028940082" sldId="307"/>
            <ac:picMk id="5" creationId="{EFA4A3CE-8FC5-44CB-DA10-D78DEBAE8A1D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697922115" sldId="308"/>
        </pc:sldMkLst>
        <pc:picChg chg="add mod">
          <ac:chgData name="ALICJA KLEPCZYŃSKA" userId="7a57c9394a358e39" providerId="LiveId" clId="{ADA703F8-26D1-4CFD-BA0E-7EB304BC1830}" dt="2024-10-24T07:30:31.569" v="170" actId="1076"/>
          <ac:picMkLst>
            <pc:docMk/>
            <pc:sldMk cId="697922115" sldId="308"/>
            <ac:picMk id="3" creationId="{63E2DEFA-31C9-B562-8B80-3063480AE3EC}"/>
          </ac:picMkLst>
        </pc:picChg>
        <pc:picChg chg="add mod">
          <ac:chgData name="ALICJA KLEPCZYŃSKA" userId="7a57c9394a358e39" providerId="LiveId" clId="{ADA703F8-26D1-4CFD-BA0E-7EB304BC1830}" dt="2024-10-24T07:31:02.245" v="172" actId="1076"/>
          <ac:picMkLst>
            <pc:docMk/>
            <pc:sldMk cId="697922115" sldId="308"/>
            <ac:picMk id="5" creationId="{5EAE4070-68EC-DE3D-A63A-AA828D7C1358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415776695" sldId="309"/>
        </pc:sldMkLst>
        <pc:picChg chg="add mod">
          <ac:chgData name="ALICJA KLEPCZYŃSKA" userId="7a57c9394a358e39" providerId="LiveId" clId="{ADA703F8-26D1-4CFD-BA0E-7EB304BC1830}" dt="2024-10-24T07:32:48.923" v="184" actId="1076"/>
          <ac:picMkLst>
            <pc:docMk/>
            <pc:sldMk cId="2415776695" sldId="309"/>
            <ac:picMk id="3" creationId="{BFD87281-0E4D-959A-4E3E-CAAD3B606F5E}"/>
          </ac:picMkLst>
        </pc:picChg>
        <pc:picChg chg="add mod">
          <ac:chgData name="ALICJA KLEPCZYŃSKA" userId="7a57c9394a358e39" providerId="LiveId" clId="{ADA703F8-26D1-4CFD-BA0E-7EB304BC1830}" dt="2024-10-24T07:33:17.928" v="186" actId="1076"/>
          <ac:picMkLst>
            <pc:docMk/>
            <pc:sldMk cId="2415776695" sldId="309"/>
            <ac:picMk id="5" creationId="{158BC21B-5B25-FD73-D7BE-F2F0B04ECE99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729670396" sldId="310"/>
        </pc:sldMkLst>
        <pc:picChg chg="add mod">
          <ac:chgData name="ALICJA KLEPCZYŃSKA" userId="7a57c9394a358e39" providerId="LiveId" clId="{ADA703F8-26D1-4CFD-BA0E-7EB304BC1830}" dt="2024-10-24T07:34:21.279" v="192" actId="1076"/>
          <ac:picMkLst>
            <pc:docMk/>
            <pc:sldMk cId="729670396" sldId="310"/>
            <ac:picMk id="3" creationId="{D9CB232F-9F22-17A5-D277-12787A460BF4}"/>
          </ac:picMkLst>
        </pc:picChg>
        <pc:picChg chg="add mod">
          <ac:chgData name="ALICJA KLEPCZYŃSKA" userId="7a57c9394a358e39" providerId="LiveId" clId="{ADA703F8-26D1-4CFD-BA0E-7EB304BC1830}" dt="2024-10-24T07:34:12.566" v="190" actId="1076"/>
          <ac:picMkLst>
            <pc:docMk/>
            <pc:sldMk cId="729670396" sldId="310"/>
            <ac:picMk id="5" creationId="{2EC6A114-353B-6186-EF81-4BD9EF328418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528234483" sldId="311"/>
        </pc:sldMkLst>
        <pc:picChg chg="add mod">
          <ac:chgData name="ALICJA KLEPCZYŃSKA" userId="7a57c9394a358e39" providerId="LiveId" clId="{ADA703F8-26D1-4CFD-BA0E-7EB304BC1830}" dt="2024-10-24T07:34:58.615" v="194" actId="1076"/>
          <ac:picMkLst>
            <pc:docMk/>
            <pc:sldMk cId="528234483" sldId="311"/>
            <ac:picMk id="3" creationId="{7C7C3672-A214-0108-7C89-C27D3EABAB3E}"/>
          </ac:picMkLst>
        </pc:picChg>
        <pc:picChg chg="add mod">
          <ac:chgData name="ALICJA KLEPCZYŃSKA" userId="7a57c9394a358e39" providerId="LiveId" clId="{ADA703F8-26D1-4CFD-BA0E-7EB304BC1830}" dt="2024-10-24T07:35:30.821" v="196" actId="1076"/>
          <ac:picMkLst>
            <pc:docMk/>
            <pc:sldMk cId="528234483" sldId="311"/>
            <ac:picMk id="5" creationId="{56897186-C6EA-E5F2-4CE8-63D688A750B9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456229582" sldId="312"/>
        </pc:sldMkLst>
        <pc:picChg chg="add mod">
          <ac:chgData name="ALICJA KLEPCZYŃSKA" userId="7a57c9394a358e39" providerId="LiveId" clId="{ADA703F8-26D1-4CFD-BA0E-7EB304BC1830}" dt="2024-10-24T07:36:14.826" v="198" actId="1076"/>
          <ac:picMkLst>
            <pc:docMk/>
            <pc:sldMk cId="2456229582" sldId="312"/>
            <ac:picMk id="3" creationId="{47AE16C6-7D41-CB81-8D76-C6CDDBB2F670}"/>
          </ac:picMkLst>
        </pc:picChg>
        <pc:picChg chg="add mod">
          <ac:chgData name="ALICJA KLEPCZYŃSKA" userId="7a57c9394a358e39" providerId="LiveId" clId="{ADA703F8-26D1-4CFD-BA0E-7EB304BC1830}" dt="2024-10-24T07:36:56.001" v="200" actId="1076"/>
          <ac:picMkLst>
            <pc:docMk/>
            <pc:sldMk cId="2456229582" sldId="312"/>
            <ac:picMk id="5" creationId="{F1E1C1D0-14EF-F74E-48B8-233A442A4141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230739738" sldId="313"/>
        </pc:sldMkLst>
        <pc:picChg chg="add mod">
          <ac:chgData name="ALICJA KLEPCZYŃSKA" userId="7a57c9394a358e39" providerId="LiveId" clId="{ADA703F8-26D1-4CFD-BA0E-7EB304BC1830}" dt="2024-10-24T07:39:04.638" v="209" actId="1076"/>
          <ac:picMkLst>
            <pc:docMk/>
            <pc:sldMk cId="4230739738" sldId="313"/>
            <ac:picMk id="3" creationId="{3DF1A5C0-E8F5-742A-0C58-FD8B969B0251}"/>
          </ac:picMkLst>
        </pc:picChg>
        <pc:picChg chg="add mod">
          <ac:chgData name="ALICJA KLEPCZYŃSKA" userId="7a57c9394a358e39" providerId="LiveId" clId="{ADA703F8-26D1-4CFD-BA0E-7EB304BC1830}" dt="2024-10-24T07:38:59.226" v="208" actId="1076"/>
          <ac:picMkLst>
            <pc:docMk/>
            <pc:sldMk cId="4230739738" sldId="313"/>
            <ac:picMk id="5" creationId="{1B07CEE8-7E83-BDF9-FDE0-91233773BAA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480323207" sldId="314"/>
        </pc:sldMkLst>
        <pc:picChg chg="add mod">
          <ac:chgData name="ALICJA KLEPCZYŃSKA" userId="7a57c9394a358e39" providerId="LiveId" clId="{ADA703F8-26D1-4CFD-BA0E-7EB304BC1830}" dt="2024-10-24T07:37:27.657" v="202" actId="1076"/>
          <ac:picMkLst>
            <pc:docMk/>
            <pc:sldMk cId="1480323207" sldId="314"/>
            <ac:picMk id="3" creationId="{B012AC2F-6582-8ECE-19C8-196F83A89FF9}"/>
          </ac:picMkLst>
        </pc:picChg>
        <pc:picChg chg="add mod">
          <ac:chgData name="ALICJA KLEPCZYŃSKA" userId="7a57c9394a358e39" providerId="LiveId" clId="{ADA703F8-26D1-4CFD-BA0E-7EB304BC1830}" dt="2024-10-24T07:38:00.025" v="204" actId="1076"/>
          <ac:picMkLst>
            <pc:docMk/>
            <pc:sldMk cId="1480323207" sldId="314"/>
            <ac:picMk id="5" creationId="{EC8CEBE8-A446-33A1-0A48-946F21125F93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612286244" sldId="315"/>
        </pc:sldMkLst>
        <pc:picChg chg="add mod">
          <ac:chgData name="ALICJA KLEPCZYŃSKA" userId="7a57c9394a358e39" providerId="LiveId" clId="{ADA703F8-26D1-4CFD-BA0E-7EB304BC1830}" dt="2024-10-24T07:39:50.768" v="211" actId="1076"/>
          <ac:picMkLst>
            <pc:docMk/>
            <pc:sldMk cId="612286244" sldId="315"/>
            <ac:picMk id="3" creationId="{7A240644-2079-79BC-7CEB-97792C8F1BAA}"/>
          </ac:picMkLst>
        </pc:picChg>
        <pc:picChg chg="add mod">
          <ac:chgData name="ALICJA KLEPCZYŃSKA" userId="7a57c9394a358e39" providerId="LiveId" clId="{ADA703F8-26D1-4CFD-BA0E-7EB304BC1830}" dt="2024-10-24T07:40:26.877" v="213" actId="1076"/>
          <ac:picMkLst>
            <pc:docMk/>
            <pc:sldMk cId="612286244" sldId="315"/>
            <ac:picMk id="5" creationId="{76B0D9E0-EE9B-3A09-E9BA-1B3888A9F8EE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797703588" sldId="316"/>
        </pc:sldMkLst>
        <pc:picChg chg="add mod">
          <ac:chgData name="ALICJA KLEPCZYŃSKA" userId="7a57c9394a358e39" providerId="LiveId" clId="{ADA703F8-26D1-4CFD-BA0E-7EB304BC1830}" dt="2024-10-24T07:40:58.666" v="215" actId="1076"/>
          <ac:picMkLst>
            <pc:docMk/>
            <pc:sldMk cId="3797703588" sldId="316"/>
            <ac:picMk id="3" creationId="{2C81A077-36AD-2F06-51C8-1703CBD8DA8D}"/>
          </ac:picMkLst>
        </pc:picChg>
        <pc:picChg chg="add mod">
          <ac:chgData name="ALICJA KLEPCZYŃSKA" userId="7a57c9394a358e39" providerId="LiveId" clId="{ADA703F8-26D1-4CFD-BA0E-7EB304BC1830}" dt="2024-10-24T07:41:34.140" v="217" actId="1076"/>
          <ac:picMkLst>
            <pc:docMk/>
            <pc:sldMk cId="3797703588" sldId="316"/>
            <ac:picMk id="5" creationId="{48BBECE5-DC00-DA83-A9B8-12981660C872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17769044" sldId="317"/>
        </pc:sldMkLst>
        <pc:picChg chg="add mod">
          <ac:chgData name="ALICJA KLEPCZYŃSKA" userId="7a57c9394a358e39" providerId="LiveId" clId="{ADA703F8-26D1-4CFD-BA0E-7EB304BC1830}" dt="2024-10-24T07:42:03.478" v="219" actId="1076"/>
          <ac:picMkLst>
            <pc:docMk/>
            <pc:sldMk cId="317769044" sldId="317"/>
            <ac:picMk id="3" creationId="{90A5ABFA-93C4-B6BC-E497-17DF4F0FBEE3}"/>
          </ac:picMkLst>
        </pc:picChg>
        <pc:picChg chg="add mod">
          <ac:chgData name="ALICJA KLEPCZYŃSKA" userId="7a57c9394a358e39" providerId="LiveId" clId="{ADA703F8-26D1-4CFD-BA0E-7EB304BC1830}" dt="2024-10-24T07:42:34.778" v="221" actId="1076"/>
          <ac:picMkLst>
            <pc:docMk/>
            <pc:sldMk cId="317769044" sldId="317"/>
            <ac:picMk id="5" creationId="{BA4A5EBD-23F7-A3D4-4A9A-33FC48E3B541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766773475" sldId="318"/>
        </pc:sldMkLst>
        <pc:picChg chg="add mod">
          <ac:chgData name="ALICJA KLEPCZYŃSKA" userId="7a57c9394a358e39" providerId="LiveId" clId="{ADA703F8-26D1-4CFD-BA0E-7EB304BC1830}" dt="2024-10-24T07:43:17.043" v="223" actId="1076"/>
          <ac:picMkLst>
            <pc:docMk/>
            <pc:sldMk cId="2766773475" sldId="318"/>
            <ac:picMk id="3" creationId="{24FBC781-7651-4059-A464-D69F78B30665}"/>
          </ac:picMkLst>
        </pc:picChg>
        <pc:picChg chg="add mod">
          <ac:chgData name="ALICJA KLEPCZYŃSKA" userId="7a57c9394a358e39" providerId="LiveId" clId="{ADA703F8-26D1-4CFD-BA0E-7EB304BC1830}" dt="2024-10-24T07:43:47.948" v="225" actId="1076"/>
          <ac:picMkLst>
            <pc:docMk/>
            <pc:sldMk cId="2766773475" sldId="318"/>
            <ac:picMk id="5" creationId="{F551D2E1-A6BD-689F-C3D0-AD7D25520DD7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155142394" sldId="319"/>
        </pc:sldMkLst>
        <pc:picChg chg="add mod">
          <ac:chgData name="ALICJA KLEPCZYŃSKA" userId="7a57c9394a358e39" providerId="LiveId" clId="{ADA703F8-26D1-4CFD-BA0E-7EB304BC1830}" dt="2024-10-24T07:44:52.752" v="232" actId="1076"/>
          <ac:picMkLst>
            <pc:docMk/>
            <pc:sldMk cId="4155142394" sldId="319"/>
            <ac:picMk id="3" creationId="{20984BB6-938F-5CB6-106A-F5A64A3AAE85}"/>
          </ac:picMkLst>
        </pc:picChg>
        <pc:picChg chg="add mod">
          <ac:chgData name="ALICJA KLEPCZYŃSKA" userId="7a57c9394a358e39" providerId="LiveId" clId="{ADA703F8-26D1-4CFD-BA0E-7EB304BC1830}" dt="2024-10-24T07:45:18.747" v="234" actId="1076"/>
          <ac:picMkLst>
            <pc:docMk/>
            <pc:sldMk cId="4155142394" sldId="319"/>
            <ac:picMk id="5" creationId="{09B4A14F-D455-2480-4B5A-010D0C5177BD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563370229" sldId="320"/>
        </pc:sldMkLst>
        <pc:picChg chg="add mod">
          <ac:chgData name="ALICJA KLEPCZYŃSKA" userId="7a57c9394a358e39" providerId="LiveId" clId="{ADA703F8-26D1-4CFD-BA0E-7EB304BC1830}" dt="2024-10-24T07:46:03.187" v="236" actId="1076"/>
          <ac:picMkLst>
            <pc:docMk/>
            <pc:sldMk cId="2563370229" sldId="320"/>
            <ac:picMk id="3" creationId="{8D549520-AAA5-ACCD-E507-FFDFD430D3EF}"/>
          </ac:picMkLst>
        </pc:picChg>
        <pc:picChg chg="add mod">
          <ac:chgData name="ALICJA KLEPCZYŃSKA" userId="7a57c9394a358e39" providerId="LiveId" clId="{ADA703F8-26D1-4CFD-BA0E-7EB304BC1830}" dt="2024-10-24T07:46:37.253" v="238" actId="1076"/>
          <ac:picMkLst>
            <pc:docMk/>
            <pc:sldMk cId="2563370229" sldId="320"/>
            <ac:picMk id="5" creationId="{D7FDEF69-2CC3-5681-3715-C7A5EB7841A8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44657136" sldId="321"/>
        </pc:sldMkLst>
        <pc:picChg chg="add mod">
          <ac:chgData name="ALICJA KLEPCZYŃSKA" userId="7a57c9394a358e39" providerId="LiveId" clId="{ADA703F8-26D1-4CFD-BA0E-7EB304BC1830}" dt="2024-10-24T07:47:16.887" v="240" actId="1076"/>
          <ac:picMkLst>
            <pc:docMk/>
            <pc:sldMk cId="444657136" sldId="321"/>
            <ac:picMk id="3" creationId="{AC80AC37-42B2-3686-44C8-3610B42CC894}"/>
          </ac:picMkLst>
        </pc:picChg>
        <pc:picChg chg="add mod">
          <ac:chgData name="ALICJA KLEPCZYŃSKA" userId="7a57c9394a358e39" providerId="LiveId" clId="{ADA703F8-26D1-4CFD-BA0E-7EB304BC1830}" dt="2024-10-24T07:47:43.801" v="242" actId="1076"/>
          <ac:picMkLst>
            <pc:docMk/>
            <pc:sldMk cId="444657136" sldId="321"/>
            <ac:picMk id="5" creationId="{2D2F8E2C-1358-62C9-C79B-4C0CF710CADE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846516947" sldId="322"/>
        </pc:sldMkLst>
        <pc:picChg chg="add mod">
          <ac:chgData name="ALICJA KLEPCZYŃSKA" userId="7a57c9394a358e39" providerId="LiveId" clId="{ADA703F8-26D1-4CFD-BA0E-7EB304BC1830}" dt="2024-10-24T07:49:36.434" v="248" actId="1076"/>
          <ac:picMkLst>
            <pc:docMk/>
            <pc:sldMk cId="1846516947" sldId="322"/>
            <ac:picMk id="3" creationId="{B79F9DCB-DA70-2D78-A5F5-D5A9EDC54AFC}"/>
          </ac:picMkLst>
        </pc:picChg>
        <pc:picChg chg="add mod">
          <ac:chgData name="ALICJA KLEPCZYŃSKA" userId="7a57c9394a358e39" providerId="LiveId" clId="{ADA703F8-26D1-4CFD-BA0E-7EB304BC1830}" dt="2024-10-24T07:50:07.316" v="250" actId="1076"/>
          <ac:picMkLst>
            <pc:docMk/>
            <pc:sldMk cId="1846516947" sldId="322"/>
            <ac:picMk id="5" creationId="{2E35DC8E-BDED-264A-91EC-A725C6DC1D0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60202704" sldId="323"/>
        </pc:sldMkLst>
        <pc:picChg chg="add mod">
          <ac:chgData name="ALICJA KLEPCZYŃSKA" userId="7a57c9394a358e39" providerId="LiveId" clId="{ADA703F8-26D1-4CFD-BA0E-7EB304BC1830}" dt="2024-10-24T07:48:20.534" v="244" actId="1076"/>
          <ac:picMkLst>
            <pc:docMk/>
            <pc:sldMk cId="60202704" sldId="323"/>
            <ac:picMk id="3" creationId="{D971CBBF-3A99-0750-AEDC-88A00263496F}"/>
          </ac:picMkLst>
        </pc:picChg>
        <pc:picChg chg="add mod">
          <ac:chgData name="ALICJA KLEPCZYŃSKA" userId="7a57c9394a358e39" providerId="LiveId" clId="{ADA703F8-26D1-4CFD-BA0E-7EB304BC1830}" dt="2024-10-24T07:48:56.399" v="246" actId="1076"/>
          <ac:picMkLst>
            <pc:docMk/>
            <pc:sldMk cId="60202704" sldId="323"/>
            <ac:picMk id="5" creationId="{55742A99-9711-73F8-D07F-4062790B6966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204190096" sldId="324"/>
        </pc:sldMkLst>
        <pc:picChg chg="add mod">
          <ac:chgData name="ALICJA KLEPCZYŃSKA" userId="7a57c9394a358e39" providerId="LiveId" clId="{ADA703F8-26D1-4CFD-BA0E-7EB304BC1830}" dt="2024-10-24T07:51:13.361" v="255" actId="1076"/>
          <ac:picMkLst>
            <pc:docMk/>
            <pc:sldMk cId="1204190096" sldId="324"/>
            <ac:picMk id="3" creationId="{6C62532F-7D2D-F8F0-C021-08C63059C1D5}"/>
          </ac:picMkLst>
        </pc:picChg>
        <pc:picChg chg="add mod">
          <ac:chgData name="ALICJA KLEPCZYŃSKA" userId="7a57c9394a358e39" providerId="LiveId" clId="{ADA703F8-26D1-4CFD-BA0E-7EB304BC1830}" dt="2024-10-24T07:51:48.865" v="258" actId="1076"/>
          <ac:picMkLst>
            <pc:docMk/>
            <pc:sldMk cId="1204190096" sldId="324"/>
            <ac:picMk id="5" creationId="{8237A479-105F-DEED-7BBA-94CB412EE982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80194143" sldId="325"/>
        </pc:sldMkLst>
        <pc:picChg chg="add mod">
          <ac:chgData name="ALICJA KLEPCZYŃSKA" userId="7a57c9394a358e39" providerId="LiveId" clId="{ADA703F8-26D1-4CFD-BA0E-7EB304BC1830}" dt="2024-10-24T07:52:29.340" v="260" actId="1076"/>
          <ac:picMkLst>
            <pc:docMk/>
            <pc:sldMk cId="180194143" sldId="325"/>
            <ac:picMk id="3" creationId="{8BBB5266-E992-0316-28C7-A88F26006F0F}"/>
          </ac:picMkLst>
        </pc:picChg>
        <pc:picChg chg="add mod">
          <ac:chgData name="ALICJA KLEPCZYŃSKA" userId="7a57c9394a358e39" providerId="LiveId" clId="{ADA703F8-26D1-4CFD-BA0E-7EB304BC1830}" dt="2024-10-24T07:53:00.676" v="262" actId="1076"/>
          <ac:picMkLst>
            <pc:docMk/>
            <pc:sldMk cId="180194143" sldId="325"/>
            <ac:picMk id="5" creationId="{2563F45C-B90C-D2F8-5562-416CB219E93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635668033" sldId="326"/>
        </pc:sldMkLst>
        <pc:picChg chg="add mod">
          <ac:chgData name="ALICJA KLEPCZYŃSKA" userId="7a57c9394a358e39" providerId="LiveId" clId="{ADA703F8-26D1-4CFD-BA0E-7EB304BC1830}" dt="2024-10-24T07:53:38.301" v="264" actId="1076"/>
          <ac:picMkLst>
            <pc:docMk/>
            <pc:sldMk cId="2635668033" sldId="326"/>
            <ac:picMk id="3" creationId="{96DBE55D-129A-5E61-D1D6-D8A16DAF1BE0}"/>
          </ac:picMkLst>
        </pc:picChg>
        <pc:picChg chg="add mod">
          <ac:chgData name="ALICJA KLEPCZYŃSKA" userId="7a57c9394a358e39" providerId="LiveId" clId="{ADA703F8-26D1-4CFD-BA0E-7EB304BC1830}" dt="2024-10-24T07:54:09.935" v="266" actId="1076"/>
          <ac:picMkLst>
            <pc:docMk/>
            <pc:sldMk cId="2635668033" sldId="326"/>
            <ac:picMk id="5" creationId="{64514E38-A647-5D14-E06A-8FD1716C9745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422801210" sldId="327"/>
        </pc:sldMkLst>
        <pc:picChg chg="add mod">
          <ac:chgData name="ALICJA KLEPCZYŃSKA" userId="7a57c9394a358e39" providerId="LiveId" clId="{ADA703F8-26D1-4CFD-BA0E-7EB304BC1830}" dt="2024-10-24T07:55:10.988" v="270" actId="1076"/>
          <ac:picMkLst>
            <pc:docMk/>
            <pc:sldMk cId="422801210" sldId="327"/>
            <ac:picMk id="3" creationId="{71B3CA2B-2F5B-9B3C-6214-361B0386DCD8}"/>
          </ac:picMkLst>
        </pc:picChg>
        <pc:picChg chg="add mod">
          <ac:chgData name="ALICJA KLEPCZYŃSKA" userId="7a57c9394a358e39" providerId="LiveId" clId="{ADA703F8-26D1-4CFD-BA0E-7EB304BC1830}" dt="2024-10-24T07:55:47.420" v="272" actId="1076"/>
          <ac:picMkLst>
            <pc:docMk/>
            <pc:sldMk cId="422801210" sldId="327"/>
            <ac:picMk id="5" creationId="{DB032462-A4D3-A4E6-5D4E-D5FB0ECD34D7}"/>
          </ac:picMkLst>
        </pc:picChg>
      </pc:sldChg>
      <pc:sldChg chg="addSp del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222389913" sldId="328"/>
        </pc:sldMkLst>
        <pc:picChg chg="add del mod">
          <ac:chgData name="ALICJA KLEPCZYŃSKA" userId="7a57c9394a358e39" providerId="LiveId" clId="{ADA703F8-26D1-4CFD-BA0E-7EB304BC1830}" dt="2024-10-24T08:43:20.492" v="343" actId="21"/>
          <ac:picMkLst>
            <pc:docMk/>
            <pc:sldMk cId="1222389913" sldId="328"/>
            <ac:picMk id="3" creationId="{B8A5BCFD-BFAA-A169-4046-640F3DFBA74B}"/>
          </ac:picMkLst>
        </pc:picChg>
        <pc:picChg chg="add mod">
          <ac:chgData name="ALICJA KLEPCZYŃSKA" userId="7a57c9394a358e39" providerId="LiveId" clId="{ADA703F8-26D1-4CFD-BA0E-7EB304BC1830}" dt="2024-10-24T07:57:22.494" v="276" actId="1076"/>
          <ac:picMkLst>
            <pc:docMk/>
            <pc:sldMk cId="1222389913" sldId="328"/>
            <ac:picMk id="5" creationId="{B9421294-7F87-FF8B-9260-941CF3F029D9}"/>
          </ac:picMkLst>
        </pc:picChg>
        <pc:picChg chg="add mod">
          <ac:chgData name="ALICJA KLEPCZYŃSKA" userId="7a57c9394a358e39" providerId="LiveId" clId="{ADA703F8-26D1-4CFD-BA0E-7EB304BC1830}" dt="2024-10-24T08:43:57.427" v="348" actId="1076"/>
          <ac:picMkLst>
            <pc:docMk/>
            <pc:sldMk cId="1222389913" sldId="328"/>
            <ac:picMk id="7" creationId="{885C3611-D70A-2497-32D9-7AAC3A2795F8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162066039" sldId="329"/>
        </pc:sldMkLst>
        <pc:picChg chg="add mod">
          <ac:chgData name="ALICJA KLEPCZYŃSKA" userId="7a57c9394a358e39" providerId="LiveId" clId="{ADA703F8-26D1-4CFD-BA0E-7EB304BC1830}" dt="2024-10-24T07:58:27.663" v="284" actId="1076"/>
          <ac:picMkLst>
            <pc:docMk/>
            <pc:sldMk cId="2162066039" sldId="329"/>
            <ac:picMk id="3" creationId="{06136D8B-E1C8-0BD8-E088-B731E86668FA}"/>
          </ac:picMkLst>
        </pc:picChg>
        <pc:picChg chg="add mod">
          <ac:chgData name="ALICJA KLEPCZYŃSKA" userId="7a57c9394a358e39" providerId="LiveId" clId="{ADA703F8-26D1-4CFD-BA0E-7EB304BC1830}" dt="2024-10-24T07:59:09.015" v="286" actId="1076"/>
          <ac:picMkLst>
            <pc:docMk/>
            <pc:sldMk cId="2162066039" sldId="329"/>
            <ac:picMk id="5" creationId="{E3AE2351-C926-9325-FB63-443EB01FE3BB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2062235175" sldId="330"/>
        </pc:sldMkLst>
        <pc:picChg chg="add mod">
          <ac:chgData name="ALICJA KLEPCZYŃSKA" userId="7a57c9394a358e39" providerId="LiveId" clId="{ADA703F8-26D1-4CFD-BA0E-7EB304BC1830}" dt="2024-10-24T07:59:41.661" v="288" actId="1076"/>
          <ac:picMkLst>
            <pc:docMk/>
            <pc:sldMk cId="2062235175" sldId="330"/>
            <ac:picMk id="3" creationId="{E17D104F-D6E2-61EA-0DDB-31726311D9C5}"/>
          </ac:picMkLst>
        </pc:picChg>
        <pc:picChg chg="add mod">
          <ac:chgData name="ALICJA KLEPCZYŃSKA" userId="7a57c9394a358e39" providerId="LiveId" clId="{ADA703F8-26D1-4CFD-BA0E-7EB304BC1830}" dt="2024-10-24T08:00:13.196" v="290" actId="1076"/>
          <ac:picMkLst>
            <pc:docMk/>
            <pc:sldMk cId="2062235175" sldId="330"/>
            <ac:picMk id="5" creationId="{C5892687-EF1F-95EB-B0CF-22A0C6718697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3960225659" sldId="331"/>
        </pc:sldMkLst>
        <pc:picChg chg="add mod">
          <ac:chgData name="ALICJA KLEPCZYŃSKA" userId="7a57c9394a358e39" providerId="LiveId" clId="{ADA703F8-26D1-4CFD-BA0E-7EB304BC1830}" dt="2024-10-24T08:00:48.265" v="292" actId="1076"/>
          <ac:picMkLst>
            <pc:docMk/>
            <pc:sldMk cId="3960225659" sldId="331"/>
            <ac:picMk id="3" creationId="{53D4A8A2-D937-B54B-0F95-22E032101B55}"/>
          </ac:picMkLst>
        </pc:picChg>
        <pc:picChg chg="add mod">
          <ac:chgData name="ALICJA KLEPCZYŃSKA" userId="7a57c9394a358e39" providerId="LiveId" clId="{ADA703F8-26D1-4CFD-BA0E-7EB304BC1830}" dt="2024-10-24T08:17:45.115" v="294" actId="1076"/>
          <ac:picMkLst>
            <pc:docMk/>
            <pc:sldMk cId="3960225659" sldId="331"/>
            <ac:picMk id="5" creationId="{99E170E7-C663-A76C-1C73-7A688891C915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62249854" sldId="332"/>
        </pc:sldMkLst>
        <pc:picChg chg="add mod">
          <ac:chgData name="ALICJA KLEPCZYŃSKA" userId="7a57c9394a358e39" providerId="LiveId" clId="{ADA703F8-26D1-4CFD-BA0E-7EB304BC1830}" dt="2024-10-24T08:18:25.691" v="296" actId="1076"/>
          <ac:picMkLst>
            <pc:docMk/>
            <pc:sldMk cId="162249854" sldId="332"/>
            <ac:picMk id="3" creationId="{8CD9B365-B5D5-CF4A-73A5-E571B84F322D}"/>
          </ac:picMkLst>
        </pc:picChg>
        <pc:picChg chg="add mod">
          <ac:chgData name="ALICJA KLEPCZYŃSKA" userId="7a57c9394a358e39" providerId="LiveId" clId="{ADA703F8-26D1-4CFD-BA0E-7EB304BC1830}" dt="2024-10-24T08:18:55.646" v="298" actId="1076"/>
          <ac:picMkLst>
            <pc:docMk/>
            <pc:sldMk cId="162249854" sldId="332"/>
            <ac:picMk id="5" creationId="{FD1D618B-B078-F540-0784-64F1D39BB79C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70742134" sldId="333"/>
        </pc:sldMkLst>
        <pc:picChg chg="add mod">
          <ac:chgData name="ALICJA KLEPCZYŃSKA" userId="7a57c9394a358e39" providerId="LiveId" clId="{ADA703F8-26D1-4CFD-BA0E-7EB304BC1830}" dt="2024-10-24T08:19:34.404" v="301" actId="1076"/>
          <ac:picMkLst>
            <pc:docMk/>
            <pc:sldMk cId="70742134" sldId="333"/>
            <ac:picMk id="3" creationId="{73DB0573-5DF2-41A3-A95A-6664BCE8CA73}"/>
          </ac:picMkLst>
        </pc:picChg>
        <pc:picChg chg="add mod">
          <ac:chgData name="ALICJA KLEPCZYŃSKA" userId="7a57c9394a358e39" providerId="LiveId" clId="{ADA703F8-26D1-4CFD-BA0E-7EB304BC1830}" dt="2024-10-24T08:20:11.403" v="303" actId="1076"/>
          <ac:picMkLst>
            <pc:docMk/>
            <pc:sldMk cId="70742134" sldId="333"/>
            <ac:picMk id="5" creationId="{F4BA7879-B319-860D-682B-02A4862296C1}"/>
          </ac:picMkLst>
        </pc:picChg>
      </pc:sldChg>
      <pc:sldChg chg="addSp modSp new mod modTransition">
        <pc:chgData name="ALICJA KLEPCZYŃSKA" userId="7a57c9394a358e39" providerId="LiveId" clId="{ADA703F8-26D1-4CFD-BA0E-7EB304BC1830}" dt="2024-10-24T09:01:40.838" v="394"/>
        <pc:sldMkLst>
          <pc:docMk/>
          <pc:sldMk cId="1482288660" sldId="334"/>
        </pc:sldMkLst>
        <pc:picChg chg="add mod">
          <ac:chgData name="ALICJA KLEPCZYŃSKA" userId="7a57c9394a358e39" providerId="LiveId" clId="{ADA703F8-26D1-4CFD-BA0E-7EB304BC1830}" dt="2024-10-24T08:22:46.753" v="305" actId="1076"/>
          <ac:picMkLst>
            <pc:docMk/>
            <pc:sldMk cId="1482288660" sldId="334"/>
            <ac:picMk id="3" creationId="{7B6D0091-4774-BBEC-8931-E72FE774CF58}"/>
          </ac:picMkLst>
        </pc:picChg>
        <pc:picChg chg="add mod">
          <ac:chgData name="ALICJA KLEPCZYŃSKA" userId="7a57c9394a358e39" providerId="LiveId" clId="{ADA703F8-26D1-4CFD-BA0E-7EB304BC1830}" dt="2024-10-24T08:23:30.734" v="307" actId="1076"/>
          <ac:picMkLst>
            <pc:docMk/>
            <pc:sldMk cId="1482288660" sldId="334"/>
            <ac:picMk id="5" creationId="{0171470A-9425-15C7-9160-3C6C283BA494}"/>
          </ac:picMkLst>
        </pc:picChg>
      </pc:sldChg>
      <pc:sldChg chg="addSp modSp new mod ord modTransition">
        <pc:chgData name="ALICJA KLEPCZYŃSKA" userId="7a57c9394a358e39" providerId="LiveId" clId="{ADA703F8-26D1-4CFD-BA0E-7EB304BC1830}" dt="2024-10-24T09:01:40.838" v="394"/>
        <pc:sldMkLst>
          <pc:docMk/>
          <pc:sldMk cId="1849980086" sldId="335"/>
        </pc:sldMkLst>
        <pc:spChg chg="add mod">
          <ac:chgData name="ALICJA KLEPCZYŃSKA" userId="7a57c9394a358e39" providerId="LiveId" clId="{ADA703F8-26D1-4CFD-BA0E-7EB304BC1830}" dt="2024-10-24T08:28:24.011" v="317" actId="20577"/>
          <ac:spMkLst>
            <pc:docMk/>
            <pc:sldMk cId="1849980086" sldId="335"/>
            <ac:spMk id="6" creationId="{CB2CA739-4060-F15E-2229-7DE0E6E46E73}"/>
          </ac:spMkLst>
        </pc:spChg>
        <pc:spChg chg="add mod ord">
          <ac:chgData name="ALICJA KLEPCZYŃSKA" userId="7a57c9394a358e39" providerId="LiveId" clId="{ADA703F8-26D1-4CFD-BA0E-7EB304BC1830}" dt="2024-10-24T08:31:57.815" v="324" actId="207"/>
          <ac:spMkLst>
            <pc:docMk/>
            <pc:sldMk cId="1849980086" sldId="335"/>
            <ac:spMk id="7" creationId="{E1524E36-79EF-FC6B-670E-D7F73A390557}"/>
          </ac:spMkLst>
        </pc:spChg>
        <pc:spChg chg="add mod">
          <ac:chgData name="ALICJA KLEPCZYŃSKA" userId="7a57c9394a358e39" providerId="LiveId" clId="{ADA703F8-26D1-4CFD-BA0E-7EB304BC1830}" dt="2024-10-24T08:32:19.576" v="326" actId="207"/>
          <ac:spMkLst>
            <pc:docMk/>
            <pc:sldMk cId="1849980086" sldId="335"/>
            <ac:spMk id="8" creationId="{24BB7CB5-F613-C526-C7E0-65B0EC0A9D82}"/>
          </ac:spMkLst>
        </pc:spChg>
        <pc:picChg chg="add mod">
          <ac:chgData name="ALICJA KLEPCZYŃSKA" userId="7a57c9394a358e39" providerId="LiveId" clId="{ADA703F8-26D1-4CFD-BA0E-7EB304BC1830}" dt="2024-10-24T08:25:39.432" v="312" actId="1076"/>
          <ac:picMkLst>
            <pc:docMk/>
            <pc:sldMk cId="1849980086" sldId="335"/>
            <ac:picMk id="3" creationId="{7C0DA417-4C41-4016-9B6B-7E85BFAB5B4C}"/>
          </ac:picMkLst>
        </pc:picChg>
        <pc:picChg chg="add mod">
          <ac:chgData name="ALICJA KLEPCZYŃSKA" userId="7a57c9394a358e39" providerId="LiveId" clId="{ADA703F8-26D1-4CFD-BA0E-7EB304BC1830}" dt="2024-10-24T08:26:31.665" v="314" actId="1076"/>
          <ac:picMkLst>
            <pc:docMk/>
            <pc:sldMk cId="1849980086" sldId="335"/>
            <ac:picMk id="5" creationId="{D3EBA307-FAF9-79FC-932D-D94B97228B87}"/>
          </ac:picMkLst>
        </pc:picChg>
      </pc:sldChg>
      <pc:sldChg chg="addSp modSp new mod ord modTransition">
        <pc:chgData name="ALICJA KLEPCZYŃSKA" userId="7a57c9394a358e39" providerId="LiveId" clId="{ADA703F8-26D1-4CFD-BA0E-7EB304BC1830}" dt="2024-10-24T09:01:40.838" v="394"/>
        <pc:sldMkLst>
          <pc:docMk/>
          <pc:sldMk cId="4053671922" sldId="336"/>
        </pc:sldMkLst>
        <pc:picChg chg="add mod">
          <ac:chgData name="ALICJA KLEPCZYŃSKA" userId="7a57c9394a358e39" providerId="LiveId" clId="{ADA703F8-26D1-4CFD-BA0E-7EB304BC1830}" dt="2024-10-24T08:45:21.838" v="351" actId="1076"/>
          <ac:picMkLst>
            <pc:docMk/>
            <pc:sldMk cId="4053671922" sldId="336"/>
            <ac:picMk id="3" creationId="{89F47206-1AA7-732F-10B7-A09E594D254D}"/>
          </ac:picMkLst>
        </pc:picChg>
        <pc:picChg chg="add mod">
          <ac:chgData name="ALICJA KLEPCZYŃSKA" userId="7a57c9394a358e39" providerId="LiveId" clId="{ADA703F8-26D1-4CFD-BA0E-7EB304BC1830}" dt="2024-10-24T08:45:15.386" v="350" actId="1076"/>
          <ac:picMkLst>
            <pc:docMk/>
            <pc:sldMk cId="4053671922" sldId="336"/>
            <ac:picMk id="5" creationId="{02CD18F7-8737-E9BD-B1BE-75A0B0167BDB}"/>
          </ac:picMkLst>
        </pc:picChg>
      </pc:sldChg>
      <pc:sldChg chg="addSp new mod modTransition">
        <pc:chgData name="ALICJA KLEPCZYŃSKA" userId="7a57c9394a358e39" providerId="LiveId" clId="{ADA703F8-26D1-4CFD-BA0E-7EB304BC1830}" dt="2024-10-24T09:01:40.838" v="394"/>
        <pc:sldMkLst>
          <pc:docMk/>
          <pc:sldMk cId="1421075769" sldId="337"/>
        </pc:sldMkLst>
        <pc:picChg chg="add">
          <ac:chgData name="ALICJA KLEPCZYŃSKA" userId="7a57c9394a358e39" providerId="LiveId" clId="{ADA703F8-26D1-4CFD-BA0E-7EB304BC1830}" dt="2024-10-24T08:47:12.536" v="353" actId="22"/>
          <ac:picMkLst>
            <pc:docMk/>
            <pc:sldMk cId="1421075769" sldId="337"/>
            <ac:picMk id="3" creationId="{918380B2-DDAF-B54D-3845-402C4F3F7353}"/>
          </ac:picMkLst>
        </pc:picChg>
      </pc:sldChg>
      <pc:sldMasterChg chg="modTransition setBg modSldLayout">
        <pc:chgData name="ALICJA KLEPCZYŃSKA" userId="7a57c9394a358e39" providerId="LiveId" clId="{ADA703F8-26D1-4CFD-BA0E-7EB304BC1830}" dt="2024-10-24T09:01:40.838" v="394"/>
        <pc:sldMasterMkLst>
          <pc:docMk/>
          <pc:sldMasterMk cId="695757699" sldId="2147483648"/>
        </pc:sldMasterMkLst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1085510027" sldId="2147483649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759854797" sldId="2147483650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2613975562" sldId="2147483651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821357737" sldId="2147483652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2075357486" sldId="2147483653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9186033" sldId="2147483654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4207874246" sldId="2147483655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2140855332" sldId="2147483656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78593938" sldId="2147483657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2772445248" sldId="2147483658"/>
          </pc:sldLayoutMkLst>
        </pc:sldLayoutChg>
        <pc:sldLayoutChg chg="modTransition setBg">
          <pc:chgData name="ALICJA KLEPCZYŃSKA" userId="7a57c9394a358e39" providerId="LiveId" clId="{ADA703F8-26D1-4CFD-BA0E-7EB304BC1830}" dt="2024-10-24T09:01:40.838" v="394"/>
          <pc:sldLayoutMkLst>
            <pc:docMk/>
            <pc:sldMasterMk cId="695757699" sldId="2147483648"/>
            <pc:sldLayoutMk cId="365654205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4EEC47-1848-7367-BA9A-C24517ECC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EA0CE1-2C7C-0514-5F25-2BD0AB7B1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D15149-6827-D98C-002F-57A67CC79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C8258E-214A-C339-7828-4E4251D7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4C6AEF-F60A-C10D-42F9-863199E7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551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A316B8-B2B6-F21A-A7A7-1C6DE54B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35A855D-947E-F5B3-FCF3-5329EF2CE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42086E-379C-451C-1B81-964FABB5D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6E008A-4937-681A-5E71-5886BBCC1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1BAC81-C964-2C84-4E3D-65A978FE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445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67C90D5-4A6D-8A0B-225A-A9D3917EDC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E91486F-76AA-C474-9047-DBEACA199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69F24C-E343-3F57-CB27-E0CA8925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D31B574-6823-1A8B-187E-6B626F33C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4B0B37-69D7-7DBF-6E17-B101B9F9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6542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108C9B-3CD7-B62F-983C-90A1EAB1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B9CD63-727E-EC4B-4A2F-7FA375D52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3E505C-0038-DF54-2770-FAE81FC3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94912B-4230-4F94-8F63-E589AB26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A318480-38B2-BF23-0282-67B21BFD1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54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A0F844-9535-F47B-272C-653D8CCF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61CB358-76FD-F5E5-79C7-36C0C4FA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7E4D86-B200-82B8-441A-FB21FF69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1253411-E9B3-696C-7917-ECD0DBF79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70FE1E4-9016-ABDB-690D-1EB9C81D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3975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53DC604-F3EC-8061-59DD-6AACE6C0E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78B54D-3F16-52E7-480D-0B9A19A8B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248CE12-F064-9FC0-07CA-5FE3532D2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B48C719-5147-7920-92A7-FFB753F2E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0A32010-4C6B-5FEE-F71C-0296E3A90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308255B-D811-F655-A117-B3625862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357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368F67-678A-EC2A-C1B6-896F1478E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DCFF224-C658-B4D3-63FD-483C5B3F8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E040FF-E1FD-60F8-FD30-F472D1D9A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7B469C1-7929-4CE3-C59A-E5C868CF62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6F67BA3-0F04-C1D6-B272-20C42C227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B5F8F93-09C1-B6D1-12E0-90F5BBAF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C97F1D3-64C7-06D4-D4CD-EFC95E40C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9351982-7A90-9048-D84B-48E5524E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5357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4FE1CB-C96C-67A8-E709-89421BB06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4A521A9-624D-6F55-A6C0-BF1279587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CD6FF11-8109-9388-5F1D-9B6EB8207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2567C5E-20A6-0572-D3B2-4FC8AA66B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6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331D39-DA07-2067-DAD9-FAE0A7C7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0120143-BC36-B4AC-85E1-FC721179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55DA16-0D2C-235C-5701-4E716D71F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874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BA3E9C-E536-6FCD-9C7B-2E615B5A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A40645-78DD-3A45-4F20-A50EFFFC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CAB4D55-C488-0CCB-4C4F-85817EC8E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A12BC05-DA6C-EFBB-34D9-341087CC3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C829E53-7213-6B9E-1A55-9EECAE87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F22107A-3FBF-E784-B2D8-E2983C40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0855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D4BDD5-22FB-D39B-25A9-564434D26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BAAB552-E6D5-4E45-07EB-5D901EC56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024B63D-5808-478B-D0DD-3022396F0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887DC0-BE6F-EA92-F3FC-1F2C35ED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D25783B-F583-4BF7-FF72-1BFF1EEEE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FBD06A-E3F5-C28D-D9B0-6174D6AF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593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00B050"/>
          </a:fgClr>
          <a:bgClr>
            <a:srgbClr val="00206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1E60DE6-44EA-E67F-F298-723A0DE0E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6CE4401-3AB0-3788-0FA5-9490D8156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C625515-1F37-332B-191C-14E7C9F55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1C9F6-E2ED-45C9-B1B4-A93628B53127}" type="datetimeFigureOut">
              <a:rPr lang="pl-PL" smtClean="0"/>
              <a:t>21.01.2025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309E14F-978C-A488-242A-992F8A6AB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08FF623-D19E-5880-54E5-A98B5BEB4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D9A26-1448-4301-ADCE-9D4D8496203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575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9F47206-1AA7-732F-10B7-A09E594D2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154" y="109074"/>
            <a:ext cx="4696480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2CD18F7-8737-E9BD-B1BE-75A0B0167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8" y="109074"/>
            <a:ext cx="4715533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71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F70620B-55CA-3785-BB24-C04CBE367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225" y="109074"/>
            <a:ext cx="4696480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A69542F-7E13-98CD-D0C0-EDF642DF3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9074"/>
            <a:ext cx="4667901" cy="658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1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2A851D5-5949-AB11-A6C5-C56495BEE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978" y="118600"/>
            <a:ext cx="4639322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647548A-0F53-F3C1-ACF7-F8572BD8E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139" y="118600"/>
            <a:ext cx="4667901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61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457BC48-71FF-EEA1-53C2-A4266B9D5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13" y="109074"/>
            <a:ext cx="4648849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C6FBC44-1AA1-4CE0-F65A-893D431F2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9074"/>
            <a:ext cx="4648849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B4B59F-D216-18E1-FC96-E65C27BF0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922" y="218148"/>
            <a:ext cx="4658375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3140CE4-5567-AF51-DBD0-B6022AA25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756" y="218148"/>
            <a:ext cx="4639322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15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6B7FF4D-9C31-B051-976C-20B9CD088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84" y="104311"/>
            <a:ext cx="4667901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23886D8-5539-3A45-5FD1-140E04376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502" y="104311"/>
            <a:ext cx="462979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36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D80CB7A-7259-4D37-FB07-68A9397F5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79" y="123363"/>
            <a:ext cx="4658375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2A5B6F3-FB45-ADB7-A1F5-1C513BB5B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8298" y="113836"/>
            <a:ext cx="4648849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98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9843198-57F4-2E05-2164-2B3429FE9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41" y="109074"/>
            <a:ext cx="4658375" cy="66398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9A38A20-7C52-9C60-41DC-EBAEC6392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103" y="109074"/>
            <a:ext cx="4620270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054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0B238B6-A432-2398-E72C-82A48432A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65" y="118600"/>
            <a:ext cx="4620270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0ED1B05-2801-9637-FD32-AEEF18659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703" y="118600"/>
            <a:ext cx="4658375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54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22A0F55-E33E-7367-667E-B41646D3E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12" y="118600"/>
            <a:ext cx="4658375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4275435-67E7-FCF1-2B8D-D4227D36C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8600"/>
            <a:ext cx="4648849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79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463F6EA-805C-1380-FA9D-20FE52F6C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04" y="109074"/>
            <a:ext cx="4639322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59AAFD7-46D2-45E1-1DBE-672CC6740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531" y="113837"/>
            <a:ext cx="4610743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2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8380B2-DDAF-B54D-3845-402C4F3F7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575" y="94784"/>
            <a:ext cx="4648849" cy="666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75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3E34B77-4ECE-2B52-F997-50DE6AE37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80" y="128127"/>
            <a:ext cx="4658375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3F1A367-4563-F17D-E163-027EA9281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8127"/>
            <a:ext cx="4648849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D3A9390-1C62-6E2A-88CD-B9D3F71A3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36" y="113837"/>
            <a:ext cx="4648849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1413DCB-7E07-5041-F9B1-C976C1DCB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3837"/>
            <a:ext cx="462027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89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23C918C-5B9E-E921-7940-87CFE1687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63" y="132890"/>
            <a:ext cx="4629796" cy="65922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04D782B-8AD8-01E0-2A28-061414D7B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068" y="113837"/>
            <a:ext cx="4639322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71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F86CB16-8D1B-5E69-45D6-5FBF02409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399" y="123363"/>
            <a:ext cx="4629796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BA1C012-A502-28F4-122F-5B35258F2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83" y="123363"/>
            <a:ext cx="4658375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96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7C8B84F-677A-81B9-0D24-7346ED9DE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04" y="123363"/>
            <a:ext cx="4639322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2319B9A-CC37-9A7E-0C3A-150BA6DA6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578" y="123363"/>
            <a:ext cx="4639322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70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DFC0916-5200-355D-32A1-938347F24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179" y="113837"/>
            <a:ext cx="4667901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1607550-2E5A-1E75-B275-6599386E4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166" y="132889"/>
            <a:ext cx="4629796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43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F9066CF-92CD-3531-FE69-1A39964D6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6" y="128127"/>
            <a:ext cx="4620270" cy="660174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0694CF9-1F5C-76CE-64CA-F72017960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062" y="310789"/>
            <a:ext cx="4428420" cy="625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82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3A37E79-178D-3CEF-716D-753590D2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560" y="123363"/>
            <a:ext cx="4629796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9D39E6F-0255-C762-1F95-CEF0E5918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699" y="142416"/>
            <a:ext cx="4610743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5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CA22220-C10F-5601-5778-425253D0A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307" y="128127"/>
            <a:ext cx="4639322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8821C0E-B76A-8797-1129-E4EEFAE2A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410" y="128127"/>
            <a:ext cx="4639322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0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9F9272-3D29-DB70-869E-5ADFAA0B6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80" y="123363"/>
            <a:ext cx="4658375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BD9FA9C-AA4D-7381-4DC1-B6DC55A2C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99" y="123363"/>
            <a:ext cx="4648849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378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0DA417-4C41-4016-9B6B-7E85BFAB5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543" y="113837"/>
            <a:ext cx="4648849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3EBA307-FAF9-79FC-932D-D94B97228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788" y="132889"/>
            <a:ext cx="4648849" cy="661127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B2CA739-4060-F15E-2229-7DE0E6E46E73}"/>
              </a:ext>
            </a:extLst>
          </p:cNvPr>
          <p:cNvSpPr txBox="1"/>
          <p:nvPr/>
        </p:nvSpPr>
        <p:spPr>
          <a:xfrm>
            <a:off x="3097161" y="6263148"/>
            <a:ext cx="55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1524E36-79EF-FC6B-670E-D7F73A390557}"/>
              </a:ext>
            </a:extLst>
          </p:cNvPr>
          <p:cNvSpPr txBox="1"/>
          <p:nvPr/>
        </p:nvSpPr>
        <p:spPr>
          <a:xfrm>
            <a:off x="2969342" y="6134323"/>
            <a:ext cx="8160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4BB7CB5-F613-C526-C7E0-65B0EC0A9D82}"/>
              </a:ext>
            </a:extLst>
          </p:cNvPr>
          <p:cNvSpPr txBox="1"/>
          <p:nvPr/>
        </p:nvSpPr>
        <p:spPr>
          <a:xfrm>
            <a:off x="8249265" y="6134323"/>
            <a:ext cx="9733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980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5BA75F3-EC8A-EBD2-0ADA-E44EBFBE5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66" y="113837"/>
            <a:ext cx="4629796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B6B4A34-AFDB-8EC7-F302-661ACAEFB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104" y="113837"/>
            <a:ext cx="4620270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63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01735F1-B91C-2387-A2BA-933ECBD0F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537" y="123363"/>
            <a:ext cx="4648849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772E065-B2C7-B7F3-59E0-CE76CDDB5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60" y="123363"/>
            <a:ext cx="4610743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8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D2E82F5-8205-5DAD-9E04-432D454D8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093" y="123363"/>
            <a:ext cx="4610743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435B0D5-2C1D-9488-E3CF-4DCC0201D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791" y="142416"/>
            <a:ext cx="4601217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6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54F62EC-7A86-7229-88BF-13C887A07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728" y="113837"/>
            <a:ext cx="4629796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71CB1A6-FAB8-9A8C-E25B-9919FF8A6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143" y="151942"/>
            <a:ext cx="4648849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49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E83FEFF-76B3-7715-ECFC-91AED22A7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156" y="123363"/>
            <a:ext cx="4620270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0F39041-D7C7-0440-28B1-94186FC44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36" y="123363"/>
            <a:ext cx="4620270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33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9CB4117-7F3F-2F20-B93A-7F3ACB82B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66" y="123363"/>
            <a:ext cx="4629796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DACE2F-7870-4D61-7C07-A6AF9EA5F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936" y="123363"/>
            <a:ext cx="462027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6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98CFB00-A478-52ED-8EE7-B2D6E9AE0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04" y="104311"/>
            <a:ext cx="4620270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4210778-BFBF-A1AF-D1F4-BE686283D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3837"/>
            <a:ext cx="4648849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65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00DA633-A0F1-2768-EE19-26FA17A8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76" y="128126"/>
            <a:ext cx="4677428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A97A330-2474-0FF0-58A3-E38E8E5CD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367" y="118600"/>
            <a:ext cx="4658375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42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CF5528-AD9F-C461-74C8-209D1D919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96" y="137653"/>
            <a:ext cx="4629796" cy="65826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60A7541-919D-3434-D150-AF06B8664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39" y="137653"/>
            <a:ext cx="4648849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0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C19464-0B11-29D3-8DA9-FB4C40E3A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78" y="132890"/>
            <a:ext cx="4648849" cy="65922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185BD10-5580-8C66-3F47-A2222625C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749" y="132890"/>
            <a:ext cx="4686954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8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61D96D-B073-A20D-5340-401A19C5E2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281B78-97CF-5753-079D-DA9A7CD5C9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CF23D7-1D8E-787C-BD3B-98A4A5328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04" y="0"/>
            <a:ext cx="4629796" cy="6668431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FB02943-829A-E57C-2D32-D1B88E357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900" y="0"/>
            <a:ext cx="4639322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29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0F6FB8A-CCE5-758D-70B3-F3ADCC01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909" y="185582"/>
            <a:ext cx="4629796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75A3F80-091E-DDDE-8C4A-BF21A5A99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876" y="227675"/>
            <a:ext cx="4658375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4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CE64685-6A3A-8244-0DE5-6C4287867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994" y="118600"/>
            <a:ext cx="4620270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84315B5-007B-6FCA-9C2F-35F3ACA92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433" y="109074"/>
            <a:ext cx="4620270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1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24CA564-4B03-6BC2-173B-38554F185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29" y="128127"/>
            <a:ext cx="4639322" cy="660174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3B4E7C9-A6D9-E6E1-1352-5C893E109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505" y="315245"/>
            <a:ext cx="4459055" cy="631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6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9DC30C-9CBD-960C-CE57-EC7571A76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399" y="118600"/>
            <a:ext cx="4629796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66FCE46-70FA-F7CB-EFDB-45890870E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242" y="118600"/>
            <a:ext cx="4639322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0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A00C3BF-D7B6-4829-267A-F9B724809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79" y="113837"/>
            <a:ext cx="4648849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A11BFB2-86FD-4B07-9C09-A84A3E557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468" y="123363"/>
            <a:ext cx="4667901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17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9ED592D-4A2D-68DA-8F2E-7F56FDF1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711" y="113837"/>
            <a:ext cx="4648849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4754F7E-87CC-BCA1-F911-01A12930C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9073"/>
            <a:ext cx="462979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50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8CAD9-5337-1AE3-977F-664911463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00" y="104311"/>
            <a:ext cx="4639322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7DF9EF4-0822-153B-D923-7B77E9CFE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831" y="113837"/>
            <a:ext cx="462979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15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A8BDC28-9ADD-714B-D904-9009976B3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85" y="104311"/>
            <a:ext cx="4601217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8BEEF60-C4F9-06BB-38EB-75C4E7F7B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975" y="151943"/>
            <a:ext cx="4648849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950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1B32A11-4A3A-7898-7369-1F14022A3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386" y="113837"/>
            <a:ext cx="4629796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E0B32CE-AE86-8E4D-5AF1-AA11D80D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212" y="113837"/>
            <a:ext cx="4658375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29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7D7153A-7152-FF6D-5FE5-77A524095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67" y="132890"/>
            <a:ext cx="4629796" cy="65922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CB2152C-D624-27FD-4662-B36463C18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2890"/>
            <a:ext cx="4610743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42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BFAB128-2C25-15AE-FC2A-9E61E11C9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767" y="0"/>
            <a:ext cx="4658375" cy="665890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54F9DE6-1A77-A3AB-E60E-2E5F2C467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79"/>
            <a:ext cx="4667901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1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3DF1D9F-0A4E-0EF5-293E-0865F1339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300" y="128127"/>
            <a:ext cx="4639322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AA371E7-6B25-CAF1-09B7-4A73E814D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8127"/>
            <a:ext cx="4639322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87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CB4E0E6-8759-783C-A594-8C8E1DFC49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225" y="109074"/>
            <a:ext cx="4629796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060CF6B-EFDD-7B9F-0C68-5D82BF2BB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518" y="156706"/>
            <a:ext cx="4610743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07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93B41A8-5D55-B2E0-1BBC-934A6356F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270" y="118600"/>
            <a:ext cx="4658375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1436DC0-435C-D4E4-0199-396EFC832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47" y="118600"/>
            <a:ext cx="4658375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091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72C523E-700D-BA52-C29A-B37C968E9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102" y="128127"/>
            <a:ext cx="4658375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B2924D5-8D69-066C-C07A-BB96B830F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722" y="128127"/>
            <a:ext cx="4591691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15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035CBF-F0CD-81AB-971C-B81CDA3E4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605" y="123363"/>
            <a:ext cx="4658375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135458A-38C3-6B06-0471-80EBD20DF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3363"/>
            <a:ext cx="4648849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917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15DC8C-1972-7400-B6FE-A1276388C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484" y="128127"/>
            <a:ext cx="4620270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FA4A3CE-8FC5-44CB-DA10-D78DEBAE8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39" y="109074"/>
            <a:ext cx="4648849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40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3E2DEFA-31C9-B562-8B80-3063480AE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323" y="118600"/>
            <a:ext cx="4620270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EAE4070-68EC-DE3D-A63A-AA828D7C1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449" y="99547"/>
            <a:ext cx="4667901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922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FD87281-0E4D-959A-4E3E-CAAD3B606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096" y="109074"/>
            <a:ext cx="4658375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58BC21B-5B25-FD73-D7BE-F2F0B04EC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495" y="147180"/>
            <a:ext cx="4629796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76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9CB232F-9F22-17A5-D277-12787A460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472" y="123363"/>
            <a:ext cx="4667901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EC6A114-353B-6186-EF81-4BD9EF328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626" y="123363"/>
            <a:ext cx="4648849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70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7C3672-A214-0108-7C89-C27D3EABA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652" y="109074"/>
            <a:ext cx="4620270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6897186-C6EA-E5F2-4CE8-63D688A75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281" y="109074"/>
            <a:ext cx="4667901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34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85FF539-2EBC-F309-F359-3F9127C2A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014" y="123363"/>
            <a:ext cx="4648849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D0E38D1-1D24-56CF-2B42-B8595E226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139" y="104311"/>
            <a:ext cx="4667901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72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7AE16C6-7D41-CB81-8D76-C6CDDBB2F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636" y="118600"/>
            <a:ext cx="4639322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1E1C1D0-14EF-F74E-48B8-233A442A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611" y="128126"/>
            <a:ext cx="4667901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229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012AC2F-6582-8ECE-19C8-196F83A89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75" y="123363"/>
            <a:ext cx="4648849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C8CEBE8-A446-33A1-0A48-946F21125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565" y="123363"/>
            <a:ext cx="4639322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23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DF1A5C0-E8F5-742A-0C58-FD8B969B0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49" y="109074"/>
            <a:ext cx="4639322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B07CEE8-7E83-BDF9-FDE0-91233773B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726" y="109074"/>
            <a:ext cx="4639322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39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240644-2079-79BC-7CEB-97792C8F1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872" y="123363"/>
            <a:ext cx="4648849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6B0D9E0-EE9B-3A09-E9BA-1B3888A9F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021" y="123363"/>
            <a:ext cx="4677428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86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C81A077-36AD-2F06-51C8-1703CBD8D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767" y="104311"/>
            <a:ext cx="4658375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8BBECE5-DC00-DA83-A9B8-12981660C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571" y="132890"/>
            <a:ext cx="4639322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03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0A5ABFA-93C4-B6BC-E497-17DF4F0FB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813" y="137653"/>
            <a:ext cx="4686954" cy="658269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A4A5EBD-23F7-A3D4-4A9A-33FC48E3B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120" y="137653"/>
            <a:ext cx="4601217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6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4FBC781-7651-4059-A464-D69F78B30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27" y="109074"/>
            <a:ext cx="4648849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551D2E1-A6BD-689F-C3D0-AD7D25520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733" y="147180"/>
            <a:ext cx="4639322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73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0984BB6-938F-5CB6-106A-F5A64A3AA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882" y="113837"/>
            <a:ext cx="4696480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9B4A14F-D455-2480-4B5A-010D0C517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3837"/>
            <a:ext cx="4639322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42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D549520-AAA5-ACCD-E507-FFDFD430D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665" y="118600"/>
            <a:ext cx="4620270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7FDEF69-2CC3-5681-3715-C7A5EB784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944" y="99547"/>
            <a:ext cx="4620270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70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C80AC37-42B2-3686-44C8-3610B42CC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635" y="113837"/>
            <a:ext cx="4639322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D2F8E2C-1358-62C9-C79B-4C0CF710C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600" y="123363"/>
            <a:ext cx="4620270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57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7462F29-7A35-5D1F-50FC-1B39C6CAE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994" y="113837"/>
            <a:ext cx="4686954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7B8979A-C306-F47C-9A15-457A3A57A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7006" y="113837"/>
            <a:ext cx="4696480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38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971CBBF-3A99-0750-AEDC-88A002634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149" y="195720"/>
            <a:ext cx="4686954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5742A99-9711-73F8-D07F-4062790B6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702" y="218148"/>
            <a:ext cx="4658375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2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79F9DCB-DA70-2D78-A5F5-D5A9EDC54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26" y="118600"/>
            <a:ext cx="4648849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E35DC8E-BDED-264A-91EC-A725C6DC1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599" y="118600"/>
            <a:ext cx="4658375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16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C62532F-7D2D-F8F0-C021-08C63059C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62" y="132890"/>
            <a:ext cx="4639322" cy="659222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237A479-105F-DEED-7BBA-94CB412EE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410" y="132890"/>
            <a:ext cx="4639322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90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BB5266-E992-0316-28C7-A88F26006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22" y="118600"/>
            <a:ext cx="4610743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563F45C-B90C-D2F8-5562-416CB219E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8600"/>
            <a:ext cx="4677428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4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DBE55D-129A-5E61-D1D6-D8A16DAF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773" y="99548"/>
            <a:ext cx="4658375" cy="6658904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4514E38-A647-5D14-E06A-8FD1716C9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7653"/>
            <a:ext cx="4629796" cy="662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6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1B3CA2B-2F5B-9B3C-6214-361B0386D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340" y="123363"/>
            <a:ext cx="4667901" cy="661127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B032462-A4D3-A4E6-5D4E-D5FB0ECD3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3363"/>
            <a:ext cx="4648849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1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9421294-7F87-FF8B-9260-941CF3F02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8600"/>
            <a:ext cx="4620270" cy="66303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85C3611-D70A-2497-32D9-7AAC3A279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00" y="246266"/>
            <a:ext cx="4511537" cy="636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89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6136D8B-E1C8-0BD8-E088-B731E8666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606" y="104311"/>
            <a:ext cx="4658375" cy="66493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3AE2351-C926-9325-FB63-443EB01F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4311"/>
            <a:ext cx="4658375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66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17D104F-D6E2-61EA-0DDB-31726311D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567" y="113837"/>
            <a:ext cx="4629796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5892687-EF1F-95EB-B0CF-22A0C6718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4784"/>
            <a:ext cx="4629796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235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3D4A8A2-D937-B54B-0F95-22E032101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760" y="128127"/>
            <a:ext cx="4658375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9E170E7-C663-A76C-1C73-7A688891C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867" y="128127"/>
            <a:ext cx="4620270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25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73B8654-DCD0-E5C2-0F6D-24F853D60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488" y="113837"/>
            <a:ext cx="4667901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074CC0C-2328-D4C2-EDA9-17B1FEA0A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646" y="113836"/>
            <a:ext cx="4648849" cy="663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91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CD9B365-B5D5-CF4A-73A5-E571B84F3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865" y="113837"/>
            <a:ext cx="4648849" cy="66303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D1D618B-B078-F540-0784-64F1D39BB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351" y="113837"/>
            <a:ext cx="4677428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9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3DB0573-5DF2-41A3-A95A-6664BCE8C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066" y="109074"/>
            <a:ext cx="4677428" cy="663985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4BA7879-B319-860D-682B-02A486229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3508" y="147180"/>
            <a:ext cx="4620270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2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6D0091-4774-BBEC-8931-E72FE774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455" y="128127"/>
            <a:ext cx="4639322" cy="660174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171470A-9425-15C7-9160-3C6C283BA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090" y="132890"/>
            <a:ext cx="4620270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88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9055EF7-14B1-DE54-DF25-8CFBACF4F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91" y="128126"/>
            <a:ext cx="4639322" cy="66207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32A8424-4D0C-E32B-647E-2FA0C8C27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683" y="137652"/>
            <a:ext cx="4648849" cy="6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25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</Words>
  <Application>Microsoft Office PowerPoint</Application>
  <PresentationFormat>Panoramiczny</PresentationFormat>
  <Paragraphs>1</Paragraphs>
  <Slides>82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82</vt:i4>
      </vt:variant>
    </vt:vector>
  </HeadingPairs>
  <TitlesOfParts>
    <vt:vector size="8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ALICJA KLEPCZYŃSKA</dc:creator>
  <cp:lastModifiedBy>Office</cp:lastModifiedBy>
  <cp:revision>1</cp:revision>
  <dcterms:created xsi:type="dcterms:W3CDTF">2024-10-24T06:30:33Z</dcterms:created>
  <dcterms:modified xsi:type="dcterms:W3CDTF">2025-01-21T19:15:47Z</dcterms:modified>
</cp:coreProperties>
</file>